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4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7" r:id="rId1"/>
    <p:sldMasterId id="2147483943" r:id="rId2"/>
    <p:sldMasterId id="2147484086" r:id="rId3"/>
    <p:sldMasterId id="2147484127" r:id="rId4"/>
    <p:sldMasterId id="2147484139" r:id="rId5"/>
  </p:sldMasterIdLst>
  <p:notesMasterIdLst>
    <p:notesMasterId r:id="rId19"/>
  </p:notesMasterIdLst>
  <p:handoutMasterIdLst>
    <p:handoutMasterId r:id="rId20"/>
  </p:handoutMasterIdLst>
  <p:sldIdLst>
    <p:sldId id="431" r:id="rId6"/>
    <p:sldId id="2142532218" r:id="rId7"/>
    <p:sldId id="2142532219" r:id="rId8"/>
    <p:sldId id="2142532225" r:id="rId9"/>
    <p:sldId id="2142532226" r:id="rId10"/>
    <p:sldId id="2142532220" r:id="rId11"/>
    <p:sldId id="2142532227" r:id="rId12"/>
    <p:sldId id="2142532228" r:id="rId13"/>
    <p:sldId id="141168606" r:id="rId14"/>
    <p:sldId id="141168982" r:id="rId15"/>
    <p:sldId id="820" r:id="rId16"/>
    <p:sldId id="2142532223" r:id="rId17"/>
    <p:sldId id="2142532224" r:id="rId18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9483"/>
    <a:srgbClr val="4178BE"/>
    <a:srgbClr val="0000FF"/>
    <a:srgbClr val="D7CEFF"/>
    <a:srgbClr val="C2F01B"/>
    <a:srgbClr val="FCEBB8"/>
    <a:srgbClr val="8AA4F3"/>
    <a:srgbClr val="272248"/>
    <a:srgbClr val="FF7D54"/>
    <a:srgbClr val="4549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71"/>
    <p:restoredTop sz="95284"/>
  </p:normalViewPr>
  <p:slideViewPr>
    <p:cSldViewPr snapToGrid="0" snapToObjects="1" showGuides="1">
      <p:cViewPr>
        <p:scale>
          <a:sx n="151" d="100"/>
          <a:sy n="151" d="100"/>
        </p:scale>
        <p:origin x="792" y="8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4712"/>
    </p:cViewPr>
  </p:outlin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118" d="100"/>
        <a:sy n="118" d="100"/>
      </p:scale>
      <p:origin x="0" y="0"/>
    </p:cViewPr>
  </p:sorterViewPr>
  <p:notesViewPr>
    <p:cSldViewPr snapToGrid="0" snapToObjects="1" showGuides="1">
      <p:cViewPr varScale="1">
        <p:scale>
          <a:sx n="78" d="100"/>
          <a:sy n="78" d="100"/>
        </p:scale>
        <p:origin x="2216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1B1F9-D0CB-FF4D-BEE0-BED1F1FDA196}" type="datetimeFigureOut">
              <a:rPr lang="en-US" smtClean="0"/>
              <a:t>6/8/20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BA3DDA-848E-4542-90FB-F9E770D81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7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E012A-D992-5D42-B86E-AA2BC0764EE1}" type="datetimeFigureOut">
              <a:rPr lang="en-US" smtClean="0"/>
              <a:t>6/8/20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02FFD-07D4-5C4F-BD77-921008177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53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283C8-DBE7-0A45-8274-D1C287C09D1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298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85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556A73-C896-4E95-8A24-597AB4FE78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384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02FFD-07D4-5C4F-BD77-9210081773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9068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9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rgbClr val="272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BM"/>
          <p:cNvSpPr txBox="1"/>
          <p:nvPr/>
        </p:nvSpPr>
        <p:spPr>
          <a:xfrm>
            <a:off x="2799433" y="1488939"/>
            <a:ext cx="678553" cy="4462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1600" tIns="38100" rIns="38100" bIns="38100" numCol="1" anchor="ctr">
            <a:spAutoFit/>
          </a:bodyPr>
          <a:lstStyle>
            <a:lvl1pPr>
              <a:defRPr sz="3500" b="0">
                <a:solidFill>
                  <a:srgbClr val="FFFFFF"/>
                </a:solidFill>
                <a:latin typeface="IBM Plex Sans Text"/>
                <a:ea typeface="IBM Plex Sans Text"/>
                <a:cs typeface="IBM Plex Sans Text"/>
                <a:sym typeface="IBM Plex Sans Text"/>
              </a:defRPr>
            </a:lvl1pPr>
          </a:lstStyle>
          <a:p>
            <a:r>
              <a:rPr sz="2400" baseline="0" dirty="0"/>
              <a:t>IBM</a:t>
            </a:r>
          </a:p>
        </p:txBody>
      </p:sp>
      <p:sp>
        <p:nvSpPr>
          <p:cNvPr id="12" name="Line"/>
          <p:cNvSpPr/>
          <p:nvPr userDrawn="1"/>
        </p:nvSpPr>
        <p:spPr>
          <a:xfrm>
            <a:off x="2799433" y="3002737"/>
            <a:ext cx="1138404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  <a:endParaRPr sz="2400"/>
          </a:p>
        </p:txBody>
      </p:sp>
      <p:sp>
        <p:nvSpPr>
          <p:cNvPr id="13" name="Sub Title"/>
          <p:cNvSpPr txBox="1">
            <a:spLocks noGrp="1"/>
          </p:cNvSpPr>
          <p:nvPr userDrawn="1">
            <p:ph type="body" sz="quarter" idx="13" hasCustomPrompt="1"/>
          </p:nvPr>
        </p:nvSpPr>
        <p:spPr>
          <a:xfrm>
            <a:off x="2799433" y="3033607"/>
            <a:ext cx="5560796" cy="427040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2775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</a:lstStyle>
          <a:p>
            <a:r>
              <a:rPr lang="en-GB" dirty="0"/>
              <a:t>Sub Title</a:t>
            </a:r>
            <a:endParaRPr dirty="0"/>
          </a:p>
        </p:txBody>
      </p:sp>
      <p:sp>
        <p:nvSpPr>
          <p:cNvPr id="16" name="Title"/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2799433" y="1822093"/>
            <a:ext cx="5560796" cy="623248"/>
          </a:xfrm>
          <a:prstGeom prst="rect">
            <a:avLst/>
          </a:prstGeom>
        </p:spPr>
        <p:txBody>
          <a:bodyPr wrap="square" lIns="0" tIns="0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lang="en-US" sz="4050" b="0" kern="1200" baseline="0" smtClean="0">
                <a:solidFill>
                  <a:srgbClr val="B0BEF3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4" name="Rectangle 6"/>
          <p:cNvSpPr>
            <a:spLocks noChangeArrowheads="1"/>
          </p:cNvSpPr>
          <p:nvPr userDrawn="1"/>
        </p:nvSpPr>
        <p:spPr bwMode="black">
          <a:xfrm>
            <a:off x="7589838" y="4902994"/>
            <a:ext cx="1371600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" baseline="0" dirty="0">
                <a:solidFill>
                  <a:srgbClr val="B1BEF4"/>
                </a:solidFill>
                <a:latin typeface="IBM Plex Sans Regular" charset="0"/>
                <a:cs typeface=""/>
              </a:rPr>
              <a:t>© 2020 IBM Corporation</a:t>
            </a:r>
            <a:endParaRPr lang="en-US" altLang="en-US" sz="1350" baseline="0" dirty="0">
              <a:solidFill>
                <a:srgbClr val="B1BEF4"/>
              </a:solidFill>
              <a:latin typeface="IBM Plex Sans Regular" charset="0"/>
              <a:cs typeface=""/>
            </a:endParaRP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" r="546" b="336"/>
          <a:stretch/>
        </p:blipFill>
        <p:spPr>
          <a:xfrm>
            <a:off x="883469" y="1253553"/>
            <a:ext cx="1736730" cy="173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99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Cloud/November 2018 / © 2018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1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241301"/>
            <a:ext cx="521589" cy="2114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C1E7D1-F892-4F54-ACCB-873945D3AF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31665" y="4440473"/>
            <a:ext cx="1819940" cy="45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74141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9551624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0322244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4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8257952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4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63692795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3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38027284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5187462" cy="4520805"/>
          </a:xfrm>
        </p:spPr>
        <p:txBody>
          <a:bodyPr/>
          <a:lstStyle>
            <a:lvl1pPr marL="117469" indent="-11746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21515841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5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2939397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2271502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2"/>
            <a:ext cx="4114800" cy="3589655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8043788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rgbClr val="325C8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889" y="780218"/>
            <a:ext cx="8393711" cy="3856516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F84A5E31-6EA8-114C-A0F5-AD1C11DD6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116" y="4872039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IBM Garage for Cloud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995774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20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50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0005075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9189375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585845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5619520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1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7084998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5860550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4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2678934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01318583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81761190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52080541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2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9963673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827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2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8303141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371336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9617504"/>
      </p:ext>
    </p:extLst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29644742"/>
      </p:ext>
    </p:extLst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12982149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1758232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90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8338599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90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3687068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64905310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69" indent="-117469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538145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F63A97E-D605-DC42-8452-C14CD1FA87FA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DE45A-B8C1-EA45-B13B-756A2F0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6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7"/>
            <a:ext cx="6400800" cy="4597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841510597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45833225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8642059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 sz="1100"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3229950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2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11148"/>
      </p:ext>
    </p:extLst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3_Bar Gray90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C9DE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IBM Plex Sans" panose="020B0503050000000000" pitchFamily="34" charset="0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96047"/>
            <a:ext cx="1828800" cy="4491101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baseline="0">
                <a:solidFill>
                  <a:schemeClr val="tx1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28026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Black Bkgd">
    <p:bg>
      <p:bgPr>
        <a:solidFill>
          <a:srgbClr val="0102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17189">
              <a:lnSpc>
                <a:spcPct val="90000"/>
              </a:lnSpc>
              <a:spcBef>
                <a:spcPts val="540"/>
              </a:spcBef>
              <a:buClr>
                <a:srgbClr val="1D3649"/>
              </a:buClr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4342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6_Bar_Gray70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565656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96047"/>
            <a:ext cx="1828800" cy="4491101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>
                <a:solidFill>
                  <a:schemeClr val="bg2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40040685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F4FF0-7E55-1542-80B5-EC6E33EB9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998560-6642-894F-BCCF-45E4FC6D4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ADAEB-190D-044F-843D-746D26A23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D977-8966-F74D-8363-5B08FA683938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88CD9-0A05-4946-8EC7-3AE77080A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33ED8-CA15-7145-B5A5-DE0664D20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E886D-60E4-0C4D-B9B3-45DB305E6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8023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blan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Title Text"/>
          <p:cNvSpPr txBox="1">
            <a:spLocks noGrp="1"/>
          </p:cNvSpPr>
          <p:nvPr>
            <p:ph type="title"/>
          </p:nvPr>
        </p:nvSpPr>
        <p:spPr>
          <a:xfrm>
            <a:off x="228600" y="201170"/>
            <a:ext cx="4114800" cy="381001"/>
          </a:xfrm>
          <a:prstGeom prst="rect">
            <a:avLst/>
          </a:prstGeom>
        </p:spPr>
        <p:txBody>
          <a:bodyPr>
            <a:normAutofit/>
          </a:bodyPr>
          <a:lstStyle>
            <a:lvl1pPr defTabSz="457166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0152" y="4847437"/>
            <a:ext cx="95251" cy="95251"/>
          </a:xfrm>
          <a:prstGeom prst="rect">
            <a:avLst/>
          </a:prstGeom>
        </p:spPr>
        <p:txBody>
          <a:bodyPr/>
          <a:lstStyle>
            <a:lvl1pPr defTabSz="685766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3347577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758" y="1191895"/>
            <a:ext cx="8541385" cy="3241992"/>
          </a:xfrm>
        </p:spPr>
        <p:txBody>
          <a:bodyPr/>
          <a:lstStyle>
            <a:lvl1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97758" y="270321"/>
            <a:ext cx="8541385" cy="914400"/>
          </a:xfrm>
        </p:spPr>
        <p:txBody>
          <a:bodyPr/>
          <a:lstStyle>
            <a:lvl1pPr>
              <a:defRPr sz="3000" b="0" i="0"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7" name="Rectangle 6"/>
          <p:cNvSpPr>
            <a:spLocks noChangeArrowheads="1"/>
          </p:cNvSpPr>
          <p:nvPr userDrawn="1"/>
        </p:nvSpPr>
        <p:spPr bwMode="black">
          <a:xfrm>
            <a:off x="6648380" y="4854403"/>
            <a:ext cx="2290763" cy="173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>
            <a:spAutoFit/>
          </a:bodyPr>
          <a:lstStyle/>
          <a:p>
            <a:pPr algn="r"/>
            <a:r>
              <a:rPr lang="en-US" sz="675" dirty="0">
                <a:solidFill>
                  <a:schemeClr val="bg1"/>
                </a:solidFill>
              </a:rPr>
              <a:t>© 2017 IBM Corporation</a:t>
            </a:r>
          </a:p>
        </p:txBody>
      </p:sp>
      <p:sp>
        <p:nvSpPr>
          <p:cNvPr id="48" name="Rectangle 6"/>
          <p:cNvSpPr>
            <a:spLocks noChangeArrowheads="1"/>
          </p:cNvSpPr>
          <p:nvPr userDrawn="1"/>
        </p:nvSpPr>
        <p:spPr bwMode="auto">
          <a:xfrm>
            <a:off x="142875" y="4842272"/>
            <a:ext cx="414338" cy="185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fld id="{35981CAD-D717-E041-9EB6-AABBDF800876}" type="slidenum">
              <a:rPr lang="en-US" sz="750">
                <a:solidFill>
                  <a:schemeClr val="bg1"/>
                </a:solidFill>
                <a:cs typeface="+mn-cs"/>
              </a:rPr>
              <a:pPr>
                <a:defRPr/>
              </a:pPr>
              <a:t>‹#›</a:t>
            </a:fld>
            <a:endParaRPr lang="en-US" sz="75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3C0A6CD8-0E77-2441-A76C-FEBFA356B6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9516" y="4833939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IBM </a:t>
            </a:r>
            <a:r>
              <a:rPr lang="en-US" b="1" dirty="0"/>
              <a:t>Garage </a:t>
            </a:r>
            <a:r>
              <a:rPr lang="en-US" dirty="0"/>
              <a:t>for Cloud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3110867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>
              <a:defRPr b="0" i="0">
                <a:latin typeface="IBM Plex Sans Regular" charset="0"/>
              </a:defRPr>
            </a:lvl4pPr>
            <a:lvl5pPr>
              <a:defRPr b="0" i="0">
                <a:latin typeface="IBM Plex Sans Regula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17374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892" indent="0">
              <a:buNone/>
              <a:defRPr sz="1350"/>
            </a:lvl2pPr>
            <a:lvl3pPr marL="685783" indent="0">
              <a:buNone/>
              <a:defRPr sz="1200"/>
            </a:lvl3pPr>
            <a:lvl4pPr marL="1028675" indent="0">
              <a:buNone/>
              <a:defRPr sz="1050"/>
            </a:lvl4pPr>
            <a:lvl5pPr marL="1371566" indent="0">
              <a:buNone/>
              <a:defRPr sz="1050"/>
            </a:lvl5pPr>
            <a:lvl6pPr marL="1714457" indent="0">
              <a:buNone/>
              <a:defRPr sz="1050"/>
            </a:lvl6pPr>
            <a:lvl7pPr marL="2057348" indent="0">
              <a:buNone/>
              <a:defRPr sz="1050"/>
            </a:lvl7pPr>
            <a:lvl8pPr marL="2400240" indent="0">
              <a:buNone/>
              <a:defRPr sz="1050"/>
            </a:lvl8pPr>
            <a:lvl9pPr marL="2743132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31972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80010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25462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724606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42087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62117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705444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36544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de-DE"/>
              <a:t>Think 2019 / DOC ID / </a:t>
            </a:r>
            <a:r>
              <a:rPr lang="de-DE" err="1"/>
              <a:t>Month</a:t>
            </a:r>
            <a:r>
              <a:rPr lang="de-DE"/>
              <a:t> XX,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874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A158888-7CA9-084D-A641-EC66ACF9DB3C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B844537-9AEC-1E4F-B2D7-2A8E0564C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Event Driven Enterprise Workshop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2278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241301"/>
            <a:ext cx="521589" cy="2114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32" t="30197" r="15583" b="32340"/>
          <a:stretch/>
        </p:blipFill>
        <p:spPr>
          <a:xfrm>
            <a:off x="7410748" y="4604933"/>
            <a:ext cx="1574103" cy="3989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001" t="20400" r="17675" b="20719"/>
          <a:stretch/>
        </p:blipFill>
        <p:spPr>
          <a:xfrm>
            <a:off x="4467225" y="405273"/>
            <a:ext cx="4297421" cy="36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6399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587524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741442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>
                <a:solidFill>
                  <a:schemeClr val="bg2"/>
                </a:solidFill>
              </a:defRPr>
            </a:lvl1pPr>
            <a:lvl2pPr>
              <a:spcBef>
                <a:spcPts val="0"/>
              </a:spcBef>
              <a:defRPr>
                <a:solidFill>
                  <a:schemeClr val="bg2"/>
                </a:solidFill>
              </a:defRPr>
            </a:lvl2pPr>
            <a:lvl3pPr>
              <a:spcBef>
                <a:spcPts val="0"/>
              </a:spcBef>
              <a:defRPr>
                <a:solidFill>
                  <a:schemeClr val="bg2"/>
                </a:solidFill>
              </a:defRPr>
            </a:lvl3pPr>
            <a:lvl4pPr>
              <a:spcBef>
                <a:spcPts val="0"/>
              </a:spcBef>
              <a:defRPr>
                <a:solidFill>
                  <a:schemeClr val="bg2"/>
                </a:solidFill>
              </a:defRPr>
            </a:lvl4pPr>
            <a:lvl5pPr>
              <a:spcBef>
                <a:spcPts val="0"/>
              </a:spcBef>
              <a:defRPr>
                <a:solidFill>
                  <a:schemeClr val="bg2"/>
                </a:solidFill>
              </a:defRPr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514363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815631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0363676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7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40544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56971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2857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6C0E0B-1EAF-3342-8522-13EE906CD0E4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A30AC8F-7E57-784F-9862-A1209A120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1168"/>
            <a:ext cx="8676859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1" y="1123950"/>
            <a:ext cx="4255928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649532" y="1123950"/>
            <a:ext cx="4255928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732187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1168"/>
            <a:ext cx="8676859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1" y="1123950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78538" y="1123950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137749" y="1125277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352958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73050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80639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4933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28600" y="201168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/>
              <a:t>Click to edit Master title style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8630059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28600" y="201168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/>
              <a:t>Click to edit Master title style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8707335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228600" y="177546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604435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6453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070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B450290-23D3-2D4F-AB87-780AA41C0D26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174D3-E532-7D49-A765-441D5FE46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312540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86409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933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68219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2400" dirty="0" smtClean="0">
                <a:latin typeface="+mj-lt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50138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866435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98054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39336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>
                <a:latin typeface="IBM Plex Sans Text" panose="020B0503050203000203" pitchFamily="34" charset="0"/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latin typeface="IBM Plex Sans Text" panose="020B0503050203000203" pitchFamily="34" charset="0"/>
              </a:defRPr>
            </a:lvl2pPr>
            <a:lvl3pPr>
              <a:defRPr sz="1100">
                <a:latin typeface="IBM Plex Sans Text" panose="020B0503050203000203" pitchFamily="34" charset="0"/>
              </a:defRPr>
            </a:lvl3pPr>
            <a:lvl4pPr>
              <a:defRPr sz="1100">
                <a:latin typeface="IBM Plex Sans Text" panose="020B0503050203000203" pitchFamily="34" charset="0"/>
              </a:defRPr>
            </a:lvl4pPr>
            <a:lvl5pPr>
              <a:defRPr sz="1100">
                <a:latin typeface="IBM Plex Sans Text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>
            <a:lvl1pPr>
              <a:defRPr>
                <a:latin typeface="IBM Plex Sans Text" panose="020B0503050203000203" pitchFamily="34" charset="0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133402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273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8DBF8E4-D7CA-8142-B0BF-A723FD026DE7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C6C3C-0787-A445-9A6E-799792E2D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765734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7945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ubtitle 2"/>
          <p:cNvSpPr txBox="1"/>
          <p:nvPr/>
        </p:nvSpPr>
        <p:spPr>
          <a:xfrm>
            <a:off x="95250" y="4868504"/>
            <a:ext cx="1074382" cy="214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>
              <a:lnSpc>
                <a:spcPct val="90000"/>
              </a:lnSpc>
              <a:defRPr sz="1400">
                <a:solidFill>
                  <a:schemeClr val="accent4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050"/>
              <a:t>IBM </a:t>
            </a:r>
            <a:r>
              <a:rPr sz="1050" b="1"/>
              <a:t>Cloud</a:t>
            </a:r>
          </a:p>
        </p:txBody>
      </p:sp>
      <p:pic>
        <p:nvPicPr>
          <p:cNvPr id="312" name="ibm_logo_dark blue-01.png" descr="ibm_logo_dark blue-01.pn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787990" y="4787490"/>
            <a:ext cx="142877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Line"/>
          <p:cNvSpPr/>
          <p:nvPr/>
        </p:nvSpPr>
        <p:spPr>
          <a:xfrm>
            <a:off x="1" y="4795838"/>
            <a:ext cx="9144002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34289" tIns="34289" rIns="34289" bIns="34289"/>
          <a:lstStyle/>
          <a:p>
            <a:endParaRPr sz="1013"/>
          </a:p>
        </p:txBody>
      </p:sp>
      <p:sp>
        <p:nvSpPr>
          <p:cNvPr id="314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1" y="190502"/>
            <a:ext cx="3018187" cy="390917"/>
          </a:xfrm>
          <a:prstGeom prst="rect">
            <a:avLst/>
          </a:prstGeom>
        </p:spPr>
        <p:txBody>
          <a:bodyPr lIns="45718" tIns="45718" rIns="45718" bIns="45718"/>
          <a:lstStyle>
            <a:lvl1pPr defTabSz="582916">
              <a:lnSpc>
                <a:spcPct val="90000"/>
              </a:lnSpc>
              <a:defRPr sz="2250" b="1">
                <a:solidFill>
                  <a:schemeClr val="accent4"/>
                </a:solidFill>
                <a:latin typeface="IBM Plex Sans Text" panose="020B0503050203000203" pitchFamily="34" charset="0"/>
              </a:defRPr>
            </a:lvl1pPr>
          </a:lstStyle>
          <a:p>
            <a:r>
              <a:rPr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677684135"/>
      </p:ext>
    </p:extLst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041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5FC0A9-6803-1544-ADDA-394D463FD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14A68-CB20-9048-91AA-A33D6CABF5C7}" type="datetimeFigureOut">
              <a:rPr lang="en-US" smtClean="0"/>
              <a:t>6/8/20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2BD081-ECAC-5F47-9591-3834105B4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96DDA-AF7C-2B4E-94F7-34BBB8B5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10148-9ACC-9D44-AA65-B2F2FC320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607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30.xml"/><Relationship Id="rId34" Type="http://schemas.openxmlformats.org/officeDocument/2006/relationships/slideLayout" Target="../slideLayouts/slideLayout43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8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41.xml"/><Relationship Id="rId37" Type="http://schemas.openxmlformats.org/officeDocument/2006/relationships/slideLayout" Target="../slideLayouts/slideLayout46.xml"/><Relationship Id="rId40" Type="http://schemas.openxmlformats.org/officeDocument/2006/relationships/slideLayout" Target="../slideLayouts/slideLayout49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32.xml"/><Relationship Id="rId28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40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Relationship Id="rId27" Type="http://schemas.openxmlformats.org/officeDocument/2006/relationships/slideLayout" Target="../slideLayouts/slideLayout36.xml"/><Relationship Id="rId30" Type="http://schemas.openxmlformats.org/officeDocument/2006/relationships/slideLayout" Target="../slideLayouts/slideLayout39.xml"/><Relationship Id="rId35" Type="http://schemas.openxmlformats.org/officeDocument/2006/relationships/slideLayout" Target="../slideLayouts/slideLayout44.xml"/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42.xml"/><Relationship Id="rId38" Type="http://schemas.openxmlformats.org/officeDocument/2006/relationships/slideLayout" Target="../slideLayouts/slideLayout4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6.xml"/><Relationship Id="rId3" Type="http://schemas.openxmlformats.org/officeDocument/2006/relationships/slideLayout" Target="../slideLayouts/slideLayout63.xml"/><Relationship Id="rId21" Type="http://schemas.openxmlformats.org/officeDocument/2006/relationships/slideLayout" Target="../slideLayouts/slideLayout81.xml"/><Relationship Id="rId34" Type="http://schemas.openxmlformats.org/officeDocument/2006/relationships/slideLayout" Target="../slideLayouts/slideLayout94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93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29" Type="http://schemas.openxmlformats.org/officeDocument/2006/relationships/slideLayout" Target="../slideLayouts/slideLayout89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92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31" Type="http://schemas.openxmlformats.org/officeDocument/2006/relationships/slideLayout" Target="../slideLayouts/slideLayout91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90.xml"/><Relationship Id="rId35" Type="http://schemas.openxmlformats.org/officeDocument/2006/relationships/theme" Target="../theme/theme5.xml"/><Relationship Id="rId8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Garage for Cloud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4858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4082" r:id="rId2"/>
    <p:sldLayoutId id="2147484085" r:id="rId3"/>
  </p:sldLayoutIdLst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93688" y="44451"/>
            <a:ext cx="8393112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93688" y="901701"/>
            <a:ext cx="8393112" cy="369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7575" y="4822825"/>
            <a:ext cx="400050" cy="274638"/>
          </a:xfrm>
          <a:prstGeom prst="rect">
            <a:avLst/>
          </a:prstGeom>
        </p:spPr>
        <p:txBody>
          <a:bodyPr vert="horz" wrap="square" lIns="91438" tIns="45719" rIns="91438" bIns="45719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chemeClr val="accent2"/>
                </a:solidFill>
              </a:defRPr>
            </a:lvl1pPr>
          </a:lstStyle>
          <a:p>
            <a:pPr defTabSz="457189" fontAlgn="base">
              <a:spcBef>
                <a:spcPct val="0"/>
              </a:spcBef>
              <a:spcAft>
                <a:spcPct val="0"/>
              </a:spcAft>
            </a:pPr>
            <a:fld id="{BD0AB609-994D-1C4A-AFB2-93F690D7CF98}" type="slidenum">
              <a:rPr lang="en-US">
                <a:solidFill>
                  <a:srgbClr val="5AAAFA"/>
                </a:solidFill>
                <a:ea typeface="ＭＳ Ｐゴシック" charset="0"/>
                <a:cs typeface="Arial" charset="0"/>
              </a:rPr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5AAAFA"/>
              </a:solidFill>
              <a:ea typeface="ＭＳ Ｐゴシック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2" y="4887208"/>
            <a:ext cx="196924" cy="2247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AE824C-C2EA-A04B-8C3D-E7CD6D0BAB82}"/>
              </a:ext>
            </a:extLst>
          </p:cNvPr>
          <p:cNvSpPr/>
          <p:nvPr userDrawn="1"/>
        </p:nvSpPr>
        <p:spPr bwMode="auto">
          <a:xfrm>
            <a:off x="-1" y="0"/>
            <a:ext cx="54000" cy="72367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srgbClr val="0064FF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0B4C6E-D8E7-EA4D-84C0-9D649C539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3688" y="479107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IBM </a:t>
            </a:r>
            <a:r>
              <a:rPr lang="en-US" b="1" dirty="0"/>
              <a:t>Garage</a:t>
            </a:r>
            <a:r>
              <a:rPr lang="en-US" dirty="0"/>
              <a:t> for Cloud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A845D1-EB5C-0045-8A11-EAF2168D9C21}"/>
              </a:ext>
            </a:extLst>
          </p:cNvPr>
          <p:cNvSpPr/>
          <p:nvPr userDrawn="1"/>
        </p:nvSpPr>
        <p:spPr>
          <a:xfrm>
            <a:off x="6983579" y="4852422"/>
            <a:ext cx="13163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800" baseline="0" dirty="0">
                <a:solidFill>
                  <a:schemeClr val="accent1"/>
                </a:solidFill>
                <a:latin typeface="IBM Plex Sans Regular" charset="0"/>
                <a:cs typeface=""/>
              </a:rPr>
              <a:t>© 2020 IBM Corporation</a:t>
            </a:r>
            <a:endParaRPr lang="en-US" altLang="en-US" sz="3200" baseline="0" dirty="0">
              <a:solidFill>
                <a:schemeClr val="accent1"/>
              </a:solidFill>
              <a:latin typeface="IBM Plex Sans Regular" charset="0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52066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66" r:id="rId2"/>
    <p:sldLayoutId id="2147483947" r:id="rId3"/>
    <p:sldLayoutId id="2147483948" r:id="rId4"/>
    <p:sldLayoutId id="2147483949" r:id="rId5"/>
    <p:sldLayoutId id="2147483950" r:id="rId6"/>
  </p:sldLayoutIdLst>
  <p:hf hdr="0" ftr="0" dt="0"/>
  <p:txStyles>
    <p:titleStyle>
      <a:lvl1pPr algn="l" defTabSz="457189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accent1"/>
          </a:solidFill>
          <a:latin typeface="+mj-lt"/>
          <a:ea typeface="ＭＳ Ｐゴシック" charset="0"/>
          <a:cs typeface="+mj-cs"/>
        </a:defRPr>
      </a:lvl1pPr>
      <a:lvl2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2pPr>
      <a:lvl3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3pPr>
      <a:lvl4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4pPr>
      <a:lvl5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5pPr>
      <a:lvl6pPr marL="457189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6pPr>
      <a:lvl7pPr marL="914378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7pPr>
      <a:lvl8pPr marL="1371566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8pPr>
      <a:lvl9pPr marL="1828754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9pPr>
    </p:titleStyle>
    <p:bodyStyle>
      <a:lvl1pPr marL="180971" indent="-180971" algn="l" defTabSz="457189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Font typeface="Arial" charset="0"/>
        <a:buChar char="•"/>
        <a:defRPr sz="2000" kern="1200">
          <a:solidFill>
            <a:srgbClr val="777677"/>
          </a:solidFill>
          <a:latin typeface="IBM Plex Sans" panose="020B0503050203000203" pitchFamily="34" charset="77"/>
          <a:ea typeface="ＭＳ Ｐゴシック" charset="0"/>
          <a:cs typeface="+mn-cs"/>
        </a:defRPr>
      </a:lvl1pPr>
      <a:lvl2pPr marL="420677" indent="-180971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–"/>
        <a:defRPr kern="1200">
          <a:solidFill>
            <a:srgbClr val="777677"/>
          </a:solidFill>
          <a:latin typeface="IBM Plex Sans" panose="020B0503050203000203" pitchFamily="34" charset="77"/>
          <a:ea typeface="ＭＳ Ｐゴシック" charset="0"/>
          <a:cs typeface="+mn-cs"/>
        </a:defRPr>
      </a:lvl2pPr>
      <a:lvl3pPr marL="593711" indent="-173034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•"/>
        <a:defRPr sz="1600" kern="1200">
          <a:solidFill>
            <a:schemeClr val="accent2"/>
          </a:solidFill>
          <a:latin typeface="IBM Plex Sans" panose="020B0503050203000203" pitchFamily="34" charset="77"/>
          <a:ea typeface="ＭＳ Ｐゴシック" charset="0"/>
          <a:cs typeface="+mn-cs"/>
        </a:defRPr>
      </a:lvl3pPr>
      <a:lvl4pPr marL="893741" indent="-300031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–"/>
        <a:defRPr sz="1400" kern="1200">
          <a:solidFill>
            <a:schemeClr val="accent2"/>
          </a:solidFill>
          <a:latin typeface="IBM Plex Sans" panose="020B0503050203000203" pitchFamily="34" charset="77"/>
          <a:ea typeface="ＭＳ Ｐゴシック" charset="0"/>
          <a:cs typeface="+mn-cs"/>
        </a:defRPr>
      </a:lvl4pPr>
      <a:lvl5pPr marL="1074711" indent="-180971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»"/>
        <a:defRPr sz="1400" kern="1200">
          <a:solidFill>
            <a:schemeClr val="accent2"/>
          </a:solidFill>
          <a:latin typeface="IBM Plex Sans" panose="020B0503050203000203" pitchFamily="34" charset="77"/>
          <a:ea typeface="ＭＳ Ｐゴシック" charset="0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6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43179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  <p:sldLayoutId id="2147484098" r:id="rId12"/>
    <p:sldLayoutId id="2147484099" r:id="rId13"/>
    <p:sldLayoutId id="2147484100" r:id="rId14"/>
    <p:sldLayoutId id="2147484101" r:id="rId15"/>
    <p:sldLayoutId id="2147484102" r:id="rId16"/>
    <p:sldLayoutId id="2147484103" r:id="rId17"/>
    <p:sldLayoutId id="2147484104" r:id="rId18"/>
    <p:sldLayoutId id="2147484105" r:id="rId19"/>
    <p:sldLayoutId id="2147484106" r:id="rId20"/>
    <p:sldLayoutId id="2147484107" r:id="rId21"/>
    <p:sldLayoutId id="2147484108" r:id="rId22"/>
    <p:sldLayoutId id="2147484109" r:id="rId23"/>
    <p:sldLayoutId id="2147484110" r:id="rId24"/>
    <p:sldLayoutId id="2147484111" r:id="rId25"/>
    <p:sldLayoutId id="2147484112" r:id="rId26"/>
    <p:sldLayoutId id="2147484113" r:id="rId27"/>
    <p:sldLayoutId id="2147484114" r:id="rId28"/>
    <p:sldLayoutId id="2147484115" r:id="rId29"/>
    <p:sldLayoutId id="2147484116" r:id="rId30"/>
    <p:sldLayoutId id="2147484117" r:id="rId31"/>
    <p:sldLayoutId id="2147484118" r:id="rId32"/>
    <p:sldLayoutId id="2147484119" r:id="rId33"/>
    <p:sldLayoutId id="2147484120" r:id="rId34"/>
    <p:sldLayoutId id="2147484121" r:id="rId35"/>
    <p:sldLayoutId id="2147484122" r:id="rId36"/>
    <p:sldLayoutId id="2147484123" r:id="rId37"/>
    <p:sldLayoutId id="2147484124" r:id="rId38"/>
    <p:sldLayoutId id="2147484125" r:id="rId39"/>
    <p:sldLayoutId id="2147484126" r:id="rId40"/>
  </p:sldLayoutIdLst>
  <p:hf hdr="0" dt="0"/>
  <p:txStyles>
    <p:titleStyle>
      <a:lvl1pPr algn="l" defTabSz="457178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IBM Plex Sans" panose="020B0503050203000203" pitchFamily="34" charset="0"/>
          <a:cs typeface="Arial" charset="0"/>
        </a:defRPr>
      </a:lvl1pPr>
    </p:titleStyle>
    <p:bodyStyle>
      <a:lvl1pPr marL="0" indent="0" algn="l" defTabSz="457178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1pPr>
      <a:lvl2pPr marL="173030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2pPr>
      <a:lvl3pPr marL="39685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3pPr>
      <a:lvl4pPr marL="625445" indent="-168267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4pPr>
      <a:lvl5pPr marL="80323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563" y="891779"/>
            <a:ext cx="8686800" cy="3874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028" name="Rectangle 6"/>
          <p:cNvSpPr>
            <a:spLocks noChangeArrowheads="1"/>
          </p:cNvSpPr>
          <p:nvPr/>
        </p:nvSpPr>
        <p:spPr bwMode="black">
          <a:xfrm>
            <a:off x="7402072" y="4902994"/>
            <a:ext cx="1371600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" baseline="0">
                <a:solidFill>
                  <a:schemeClr val="tx1"/>
                </a:solidFill>
                <a:latin typeface="IBM Plex Sans Regular" charset="0"/>
                <a:cs typeface=""/>
              </a:rPr>
              <a:t>© 2020 IBM Corporation</a:t>
            </a:r>
            <a:endParaRPr lang="en-US" altLang="en-US" sz="1350" baseline="0">
              <a:solidFill>
                <a:schemeClr val="tx1"/>
              </a:solidFill>
              <a:latin typeface="IBM Plex Sans Regular" charset="0"/>
              <a:cs typeface=""/>
            </a:endParaRPr>
          </a:p>
        </p:txBody>
      </p:sp>
      <p:sp>
        <p:nvSpPr>
          <p:cNvPr id="67591" name="Rectangle 7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773672" y="4949175"/>
            <a:ext cx="366712" cy="228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750" b="0" i="0" smtClean="0">
                <a:solidFill>
                  <a:schemeClr val="tx1"/>
                </a:solidFill>
                <a:latin typeface="IBM Plex Sans Regular" charset="0"/>
                <a:cs typeface="IBM Plex Sans Regular" charset="0"/>
              </a:defRPr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1031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82563" y="263743"/>
            <a:ext cx="8686800" cy="479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FF6B41-1167-CF41-AFED-26F8C45D39DC}"/>
              </a:ext>
            </a:extLst>
          </p:cNvPr>
          <p:cNvSpPr txBox="1"/>
          <p:nvPr userDrawn="1"/>
        </p:nvSpPr>
        <p:spPr>
          <a:xfrm>
            <a:off x="257718" y="4865289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50" baseline="0">
                <a:solidFill>
                  <a:schemeClr val="tx1"/>
                </a:solidFill>
                <a:latin typeface="IBM Plex Sans Regular" charset="0"/>
              </a:rPr>
              <a:t>IBM</a:t>
            </a:r>
            <a:r>
              <a:rPr lang="en-GB" sz="1050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lang="en-GB" sz="750" b="1" baseline="0">
                <a:solidFill>
                  <a:schemeClr val="tx1"/>
                </a:solidFill>
                <a:latin typeface="IBM Plex Sans Regular" charset="0"/>
              </a:rPr>
              <a:t>Event</a:t>
            </a:r>
            <a:r>
              <a:rPr lang="en-GB" sz="1050" b="1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lang="en-GB" sz="750" b="1" baseline="0">
                <a:solidFill>
                  <a:schemeClr val="tx1"/>
                </a:solidFill>
                <a:latin typeface="IBM Plex Sans Regular" charset="0"/>
              </a:rPr>
              <a:t>Streams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CAEAF9-D76F-8D40-A19A-3FEDD2372D3B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7212" y="4862618"/>
            <a:ext cx="219456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16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5pPr>
      <a:lvl6pPr marL="34289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6pPr>
      <a:lvl7pPr marL="68578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7pPr>
      <a:lvl8pPr marL="102867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8pPr>
      <a:lvl9pPr marL="13715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9pPr>
    </p:titleStyle>
    <p:bodyStyle>
      <a:lvl1pPr marL="129776" indent="-129776" algn="l" rtl="0" eaLnBrk="1" fontAlgn="base" hangingPunct="1">
        <a:spcBef>
          <a:spcPct val="5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6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1pPr>
      <a:lvl2pPr marL="382181" indent="-122632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–"/>
        <a:defRPr sz="14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2pPr>
      <a:lvl3pPr marL="641731" indent="-129776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Char char="•"/>
        <a:defRPr sz="12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3pPr>
      <a:lvl4pPr marL="902471" indent="-12977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–"/>
        <a:defRPr sz="1200">
          <a:solidFill>
            <a:schemeClr val="bg1"/>
          </a:solidFill>
          <a:latin typeface="+mn-lt"/>
          <a:ea typeface="MS PGothic" panose="020B0600070205080204" pitchFamily="34" charset="-128"/>
        </a:defRPr>
      </a:lvl4pPr>
      <a:lvl5pPr marL="1154877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  <a:ea typeface="MS PGothic" panose="020B0600070205080204" pitchFamily="34" charset="-128"/>
        </a:defRPr>
      </a:lvl5pPr>
      <a:lvl6pPr marL="1497769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6pPr>
      <a:lvl7pPr marL="1840660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7pPr>
      <a:lvl8pPr marL="2183552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8pPr>
      <a:lvl9pPr marL="2526443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821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0" r:id="rId1"/>
    <p:sldLayoutId id="2147484141" r:id="rId2"/>
    <p:sldLayoutId id="2147484142" r:id="rId3"/>
    <p:sldLayoutId id="2147484143" r:id="rId4"/>
    <p:sldLayoutId id="2147484144" r:id="rId5"/>
    <p:sldLayoutId id="2147484145" r:id="rId6"/>
    <p:sldLayoutId id="2147484146" r:id="rId7"/>
    <p:sldLayoutId id="2147484147" r:id="rId8"/>
    <p:sldLayoutId id="2147484148" r:id="rId9"/>
    <p:sldLayoutId id="2147484149" r:id="rId10"/>
    <p:sldLayoutId id="2147484150" r:id="rId11"/>
    <p:sldLayoutId id="2147484151" r:id="rId12"/>
    <p:sldLayoutId id="2147484152" r:id="rId13"/>
    <p:sldLayoutId id="2147484153" r:id="rId14"/>
    <p:sldLayoutId id="2147484154" r:id="rId15"/>
    <p:sldLayoutId id="2147484155" r:id="rId16"/>
    <p:sldLayoutId id="2147484156" r:id="rId17"/>
    <p:sldLayoutId id="2147484157" r:id="rId18"/>
    <p:sldLayoutId id="2147484158" r:id="rId19"/>
    <p:sldLayoutId id="2147484159" r:id="rId20"/>
    <p:sldLayoutId id="2147484160" r:id="rId21"/>
    <p:sldLayoutId id="2147484161" r:id="rId22"/>
    <p:sldLayoutId id="2147484162" r:id="rId23"/>
    <p:sldLayoutId id="2147484163" r:id="rId24"/>
    <p:sldLayoutId id="2147484164" r:id="rId25"/>
    <p:sldLayoutId id="2147484165" r:id="rId26"/>
    <p:sldLayoutId id="2147484166" r:id="rId27"/>
    <p:sldLayoutId id="2147484167" r:id="rId28"/>
    <p:sldLayoutId id="2147484168" r:id="rId29"/>
    <p:sldLayoutId id="2147484169" r:id="rId30"/>
    <p:sldLayoutId id="2147484170" r:id="rId31"/>
    <p:sldLayoutId id="2147484171" r:id="rId32"/>
    <p:sldLayoutId id="2147484172" r:id="rId33"/>
    <p:sldLayoutId id="2147484173" r:id="rId34"/>
  </p:sldLayoutIdLst>
  <p:hf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png"/><Relationship Id="rId4" Type="http://schemas.openxmlformats.org/officeDocument/2006/relationships/image" Target="../media/image29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bm-cloud-architecture.github.io/refarch-eda/methodology/eventstorming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image" Target="../media/image22.tiff"/><Relationship Id="rId7" Type="http://schemas.openxmlformats.org/officeDocument/2006/relationships/image" Target="../media/image2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799433" y="2560755"/>
            <a:ext cx="5560796" cy="307777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sz="2000" dirty="0">
                <a:latin typeface="IBM Plex Sans" charset="0"/>
                <a:ea typeface="IBM Plex Sans" charset="0"/>
                <a:cs typeface="IBM Plex Sans" charset="0"/>
              </a:rPr>
              <a:t>Vaccine Transportation Use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799433" y="1822092"/>
            <a:ext cx="6073547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sz="3600" dirty="0"/>
              <a:t>Event Driven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9D4456-2022-4F47-948F-8A5DF58398D3}"/>
              </a:ext>
            </a:extLst>
          </p:cNvPr>
          <p:cNvSpPr/>
          <p:nvPr/>
        </p:nvSpPr>
        <p:spPr>
          <a:xfrm>
            <a:off x="231568" y="3984427"/>
            <a:ext cx="57060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Jerome Boyer</a:t>
            </a:r>
          </a:p>
          <a:p>
            <a:r>
              <a:rPr lang="en-US" sz="1200" dirty="0">
                <a:solidFill>
                  <a:schemeClr val="bg2"/>
                </a:solidFill>
              </a:rPr>
              <a:t>DE – Event Driven Solution CTO</a:t>
            </a:r>
          </a:p>
          <a:p>
            <a:r>
              <a:rPr lang="en-US" sz="1200" dirty="0">
                <a:solidFill>
                  <a:schemeClr val="bg2"/>
                </a:solidFill>
              </a:rPr>
              <a:t>Cloud Garage Solution Engineering </a:t>
            </a:r>
          </a:p>
        </p:txBody>
      </p:sp>
    </p:spTree>
    <p:extLst>
      <p:ext uri="{BB962C8B-B14F-4D97-AF65-F5344CB8AC3E}">
        <p14:creationId xmlns:p14="http://schemas.microsoft.com/office/powerpoint/2010/main" val="1143354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86F9809-E59C-D64F-8474-E9B33B769182}"/>
              </a:ext>
            </a:extLst>
          </p:cNvPr>
          <p:cNvSpPr/>
          <p:nvPr/>
        </p:nvSpPr>
        <p:spPr>
          <a:xfrm>
            <a:off x="705559" y="1592762"/>
            <a:ext cx="4443824" cy="12469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82561" algn="l"/>
              </a:tabLst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ＭＳ Ｐゴシック" charset="0"/>
              <a:cs typeface="+mn-cs"/>
            </a:endParaRPr>
          </a:p>
        </p:txBody>
      </p:sp>
      <p:sp>
        <p:nvSpPr>
          <p:cNvPr id="40" name="Slide Number Placeholder 1">
            <a:extLst>
              <a:ext uri="{FF2B5EF4-FFF2-40B4-BE49-F238E27FC236}">
                <a16:creationId xmlns:a16="http://schemas.microsoft.com/office/drawing/2014/main" id="{972E7E21-5434-C843-85FA-CF9DB52AC09F}"/>
              </a:ext>
            </a:extLst>
          </p:cNvPr>
          <p:cNvSpPr txBox="1">
            <a:spLocks/>
          </p:cNvSpPr>
          <p:nvPr/>
        </p:nvSpPr>
        <p:spPr>
          <a:xfrm>
            <a:off x="6961707" y="4921293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6857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84B3D6-EE60-444F-8EFC-EB06AA1AD761}"/>
              </a:ext>
            </a:extLst>
          </p:cNvPr>
          <p:cNvSpPr/>
          <p:nvPr/>
        </p:nvSpPr>
        <p:spPr>
          <a:xfrm>
            <a:off x="-50075" y="772817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A faster, more secure way to move your core business applications </a:t>
            </a:r>
            <a:b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to any cloud through enterprise-ready containerized software solutions</a:t>
            </a:r>
            <a:endParaRPr kumimoji="0" lang="en-US" sz="16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5279386-EF24-7E46-88F2-3A0DAF329CE0}"/>
              </a:ext>
            </a:extLst>
          </p:cNvPr>
          <p:cNvSpPr/>
          <p:nvPr/>
        </p:nvSpPr>
        <p:spPr>
          <a:xfrm>
            <a:off x="229046" y="181970"/>
            <a:ext cx="8864881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Cloud Pak for Integration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9ADEC77-B1A8-FF47-9049-1C86DC5046D7}"/>
              </a:ext>
            </a:extLst>
          </p:cNvPr>
          <p:cNvSpPr/>
          <p:nvPr/>
        </p:nvSpPr>
        <p:spPr>
          <a:xfrm>
            <a:off x="5754659" y="1925031"/>
            <a:ext cx="3603129" cy="2164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Complete yet simple</a:t>
            </a:r>
          </a:p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IBM certified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77"/>
              <a:ea typeface="ＭＳ Ｐゴシック" charset="0"/>
              <a:cs typeface="+mn-cs"/>
            </a:endParaRPr>
          </a:p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Run anywhere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77"/>
              <a:ea typeface="ＭＳ Ｐゴシック" charset="0"/>
              <a:cs typeface="+mn-cs"/>
            </a:endParaRPr>
          </a:p>
        </p:txBody>
      </p:sp>
      <p:sp>
        <p:nvSpPr>
          <p:cNvPr id="48" name="Trapezoid 47">
            <a:extLst>
              <a:ext uri="{FF2B5EF4-FFF2-40B4-BE49-F238E27FC236}">
                <a16:creationId xmlns:a16="http://schemas.microsoft.com/office/drawing/2014/main" id="{497786EB-79CE-CD47-9F15-F404133D765A}"/>
              </a:ext>
            </a:extLst>
          </p:cNvPr>
          <p:cNvSpPr/>
          <p:nvPr/>
        </p:nvSpPr>
        <p:spPr>
          <a:xfrm rot="5400000" flipH="1">
            <a:off x="4162081" y="2707507"/>
            <a:ext cx="2504622" cy="223272"/>
          </a:xfrm>
          <a:prstGeom prst="trapezoid">
            <a:avLst>
              <a:gd name="adj" fmla="val 180662"/>
            </a:avLst>
          </a:prstGeom>
          <a:gradFill>
            <a:gsLst>
              <a:gs pos="0">
                <a:srgbClr val="000000"/>
              </a:gs>
              <a:gs pos="10000">
                <a:srgbClr val="000000"/>
              </a:gs>
              <a:gs pos="91000">
                <a:schemeClr val="accent2"/>
              </a:gs>
              <a:gs pos="100000">
                <a:srgbClr val="00B0F0"/>
              </a:gs>
            </a:gsLst>
            <a:lin ang="5400000" scaled="1"/>
          </a:gradFill>
          <a:ln w="25400" cap="flat">
            <a:noFill/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37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Calibri"/>
              <a:sym typeface="Calibri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FD9F3B2-46C5-B64C-92FD-AB5425D99320}"/>
              </a:ext>
            </a:extLst>
          </p:cNvPr>
          <p:cNvSpPr/>
          <p:nvPr/>
        </p:nvSpPr>
        <p:spPr>
          <a:xfrm>
            <a:off x="705535" y="1592761"/>
            <a:ext cx="4438292" cy="2437964"/>
          </a:xfrm>
          <a:prstGeom prst="rect">
            <a:avLst/>
          </a:prstGeom>
          <a:ln w="76200">
            <a:solidFill>
              <a:schemeClr val="accent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98174A1-8306-0340-BC99-4EF3779676DD}"/>
              </a:ext>
            </a:extLst>
          </p:cNvPr>
          <p:cNvSpPr/>
          <p:nvPr/>
        </p:nvSpPr>
        <p:spPr>
          <a:xfrm>
            <a:off x="1008058" y="1619910"/>
            <a:ext cx="388504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38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82561" algn="l"/>
              </a:tabLst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IBM containerized software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E48CF81-41AB-0A47-BBED-D0E99F9497D8}"/>
              </a:ext>
            </a:extLst>
          </p:cNvPr>
          <p:cNvSpPr/>
          <p:nvPr/>
        </p:nvSpPr>
        <p:spPr>
          <a:xfrm>
            <a:off x="686958" y="2988956"/>
            <a:ext cx="388504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Container platform</a:t>
            </a:r>
            <a:b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</a:b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and operational services</a:t>
            </a:r>
            <a:b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Logging, monitoring, security,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identity access management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3ECE0077-F371-794E-BB51-47466A843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184" y="3212031"/>
            <a:ext cx="1090507" cy="407345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0331FCC5-8A3F-7547-8FD7-324596CD4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773" y="4086466"/>
            <a:ext cx="4438292" cy="619923"/>
          </a:xfrm>
          <a:prstGeom prst="rect">
            <a:avLst/>
          </a:prstGeom>
        </p:spPr>
      </p:pic>
      <p:pic>
        <p:nvPicPr>
          <p:cNvPr id="26" name="Picture 25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B3C6EFA4-762D-7E45-A126-D8AAE70C05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325" t="36950" r="68226" b="55115"/>
          <a:stretch/>
        </p:blipFill>
        <p:spPr>
          <a:xfrm>
            <a:off x="588963" y="1891343"/>
            <a:ext cx="881472" cy="688587"/>
          </a:xfrm>
          <a:prstGeom prst="rect">
            <a:avLst/>
          </a:prstGeom>
        </p:spPr>
      </p:pic>
      <p:pic>
        <p:nvPicPr>
          <p:cNvPr id="27" name="Picture 26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05627074-D053-084B-A50A-E1680BD043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924" t="36950" r="57627" b="55115"/>
          <a:stretch/>
        </p:blipFill>
        <p:spPr>
          <a:xfrm>
            <a:off x="1313925" y="1890658"/>
            <a:ext cx="881472" cy="688587"/>
          </a:xfrm>
          <a:prstGeom prst="rect">
            <a:avLst/>
          </a:prstGeom>
        </p:spPr>
      </p:pic>
      <p:pic>
        <p:nvPicPr>
          <p:cNvPr id="28" name="Picture 27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849DB1BB-5EF3-0C4D-A414-D61D669329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653" t="37070" r="46898" b="54995"/>
          <a:stretch/>
        </p:blipFill>
        <p:spPr>
          <a:xfrm>
            <a:off x="2054905" y="1912795"/>
            <a:ext cx="881472" cy="688587"/>
          </a:xfrm>
          <a:prstGeom prst="rect">
            <a:avLst/>
          </a:prstGeom>
        </p:spPr>
      </p:pic>
      <p:pic>
        <p:nvPicPr>
          <p:cNvPr id="30" name="Picture 29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007A9959-1853-5549-AAB7-4B3CA139BE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042" t="36950" r="36509" b="55115"/>
          <a:stretch/>
        </p:blipFill>
        <p:spPr>
          <a:xfrm>
            <a:off x="2720141" y="1879118"/>
            <a:ext cx="881472" cy="688587"/>
          </a:xfrm>
          <a:prstGeom prst="rect">
            <a:avLst/>
          </a:prstGeom>
        </p:spPr>
      </p:pic>
      <p:pic>
        <p:nvPicPr>
          <p:cNvPr id="31" name="Picture 30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C3B54EFB-CFFB-4340-B562-1A46638B09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289" t="51603" r="52262" b="40462"/>
          <a:stretch/>
        </p:blipFill>
        <p:spPr>
          <a:xfrm>
            <a:off x="4085822" y="1895177"/>
            <a:ext cx="881472" cy="688587"/>
          </a:xfrm>
          <a:prstGeom prst="rect">
            <a:avLst/>
          </a:prstGeom>
        </p:spPr>
      </p:pic>
      <p:pic>
        <p:nvPicPr>
          <p:cNvPr id="33" name="Picture 32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EF792DB3-40ED-EE44-8842-452BAA4F89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496" t="37094" r="26055" b="54971"/>
          <a:stretch/>
        </p:blipFill>
        <p:spPr>
          <a:xfrm>
            <a:off x="3417110" y="1908301"/>
            <a:ext cx="881472" cy="68858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4CE99C5-D8AC-D74B-9BB7-731687952161}"/>
              </a:ext>
            </a:extLst>
          </p:cNvPr>
          <p:cNvSpPr txBox="1"/>
          <p:nvPr/>
        </p:nvSpPr>
        <p:spPr>
          <a:xfrm>
            <a:off x="745780" y="2496518"/>
            <a:ext cx="68655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API Lifecycle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C25C36-AEF2-404F-9282-878B33EC4A85}"/>
              </a:ext>
            </a:extLst>
          </p:cNvPr>
          <p:cNvSpPr txBox="1"/>
          <p:nvPr/>
        </p:nvSpPr>
        <p:spPr>
          <a:xfrm>
            <a:off x="1250263" y="2495498"/>
            <a:ext cx="11517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App &amp; Data Integration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7782CE-CEE1-D740-9211-3AE9E12766F5}"/>
              </a:ext>
            </a:extLst>
          </p:cNvPr>
          <p:cNvSpPr txBox="1"/>
          <p:nvPr/>
        </p:nvSpPr>
        <p:spPr>
          <a:xfrm>
            <a:off x="2180993" y="2498632"/>
            <a:ext cx="8137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Enterprise Messaging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81611E-49B2-E543-AB31-7C06A3879217}"/>
              </a:ext>
            </a:extLst>
          </p:cNvPr>
          <p:cNvSpPr/>
          <p:nvPr/>
        </p:nvSpPr>
        <p:spPr>
          <a:xfrm>
            <a:off x="3014765" y="2504422"/>
            <a:ext cx="470446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Events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DD16531-A3D5-E743-BD4C-7EDA4478D70B}"/>
              </a:ext>
            </a:extLst>
          </p:cNvPr>
          <p:cNvSpPr txBox="1"/>
          <p:nvPr/>
        </p:nvSpPr>
        <p:spPr>
          <a:xfrm>
            <a:off x="4300859" y="2514247"/>
            <a:ext cx="75501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Integration Security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702A21F-3B1C-9B46-9579-DCD0BCA472C6}"/>
              </a:ext>
            </a:extLst>
          </p:cNvPr>
          <p:cNvSpPr/>
          <p:nvPr/>
        </p:nvSpPr>
        <p:spPr>
          <a:xfrm>
            <a:off x="3499583" y="2507963"/>
            <a:ext cx="77234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High Speed Transfer</a:t>
            </a:r>
          </a:p>
        </p:txBody>
      </p:sp>
    </p:spTree>
    <p:extLst>
      <p:ext uri="{BB962C8B-B14F-4D97-AF65-F5344CB8AC3E}">
        <p14:creationId xmlns:p14="http://schemas.microsoft.com/office/powerpoint/2010/main" val="2873473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0458B7-FF9F-784B-A4C8-E329B13AB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113" y="2033665"/>
            <a:ext cx="6163887" cy="2845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2BC0C2-3F9B-E347-B193-410B4801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62" y="263743"/>
            <a:ext cx="8957821" cy="479822"/>
          </a:xfrm>
        </p:spPr>
        <p:txBody>
          <a:bodyPr/>
          <a:lstStyle/>
          <a:p>
            <a:r>
              <a:rPr lang="en-US" dirty="0"/>
              <a:t>Apache Kafka Orchestrated with Kubernetes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9B25C-260D-C54F-9039-A01FD4BA4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563" y="891779"/>
            <a:ext cx="8774465" cy="1071628"/>
          </a:xfrm>
        </p:spPr>
        <p:txBody>
          <a:bodyPr/>
          <a:lstStyle/>
          <a:p>
            <a:r>
              <a:rPr lang="en-US" dirty="0"/>
              <a:t>Choose IBM Event Streams from the catalog to deploy a Kafka cluster with ease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D9C5D-B967-C14E-B671-38DB171095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A8A213-8E92-D94A-82D7-8578C89CAF17}" type="slidenum">
              <a:rPr kumimoji="0" lang="en-US" sz="750" b="0" i="0" u="none" strike="noStrike" kern="1200" cap="none" spc="0" normalizeH="0" baseline="0" noProof="0">
                <a:ln>
                  <a:noFill/>
                </a:ln>
                <a:solidFill>
                  <a:srgbClr val="1D3548"/>
                </a:solidFill>
                <a:effectLst/>
                <a:uLnTx/>
                <a:uFillTx/>
                <a:latin typeface="IBM Plex Sans Regular" charset="0"/>
                <a:ea typeface="ＭＳ Ｐゴシック" charset="0"/>
              </a:rPr>
              <a:pPr marL="0" marR="0" lvl="0" indent="0" algn="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750" b="0" i="0" u="none" strike="noStrike" kern="1200" cap="none" spc="0" normalizeH="0" baseline="0" noProof="0">
              <a:ln>
                <a:noFill/>
              </a:ln>
              <a:solidFill>
                <a:srgbClr val="1D3548"/>
              </a:solidFill>
              <a:effectLst/>
              <a:uLnTx/>
              <a:uFillTx/>
              <a:latin typeface="IBM Plex Sans Regular" charset="0"/>
              <a:ea typeface="ＭＳ Ｐゴシック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0071D41-F115-894A-9CA1-6F18E3B10D05}"/>
              </a:ext>
            </a:extLst>
          </p:cNvPr>
          <p:cNvSpPr/>
          <p:nvPr/>
        </p:nvSpPr>
        <p:spPr bwMode="auto">
          <a:xfrm>
            <a:off x="3092961" y="4343991"/>
            <a:ext cx="1271222" cy="534924"/>
          </a:xfrm>
          <a:prstGeom prst="ellipse">
            <a:avLst/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50" b="0" i="0" u="none" strike="noStrike" kern="1200" cap="none" spc="0" normalizeH="0" baseline="0" noProof="0">
              <a:ln>
                <a:noFill/>
              </a:ln>
              <a:solidFill>
                <a:srgbClr val="478DE3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4758A41-2BBF-0547-86D3-9E4186EF1945}"/>
              </a:ext>
            </a:extLst>
          </p:cNvPr>
          <p:cNvSpPr txBox="1">
            <a:spLocks/>
          </p:cNvSpPr>
          <p:nvPr/>
        </p:nvSpPr>
        <p:spPr bwMode="auto">
          <a:xfrm>
            <a:off x="182562" y="2111620"/>
            <a:ext cx="2910399" cy="2654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173034" indent="-173034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133">
                <a:solidFill>
                  <a:srgbClr val="352869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509575" indent="-163509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–"/>
              <a:defRPr sz="1867">
                <a:solidFill>
                  <a:srgbClr val="352869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855641" indent="-173034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rgbClr val="352869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203295" indent="-17303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sz="1600" b="0" i="0">
                <a:solidFill>
                  <a:schemeClr val="bg1"/>
                </a:solidFill>
                <a:latin typeface="IBM Plex Sans Regular" charset="0"/>
                <a:ea typeface="MS PGothic" panose="020B0600070205080204" pitchFamily="34" charset="-128"/>
              </a:defRPr>
            </a:lvl4pPr>
            <a:lvl5pPr marL="1539836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 b="0" i="0">
                <a:solidFill>
                  <a:schemeClr val="bg1"/>
                </a:solidFill>
                <a:latin typeface="IBM Plex Sans Regular" charset="0"/>
                <a:ea typeface="MS PGothic" panose="020B0600070205080204" pitchFamily="34" charset="-128"/>
              </a:defRPr>
            </a:lvl5pPr>
            <a:lvl6pPr marL="1997025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6pPr>
            <a:lvl7pPr marL="2454213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7pPr>
            <a:lvl8pPr marL="2911402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8pPr>
            <a:lvl9pPr marL="3368590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pPr marL="129776" marR="0" lvl="0" indent="-129776" algn="l" defTabSz="6858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1D3548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It comes</a:t>
            </a:r>
          </a:p>
          <a:p>
            <a:pPr marL="382181" marR="0" lvl="1" indent="-12263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D3548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Highly available</a:t>
            </a:r>
          </a:p>
          <a:p>
            <a:pPr marL="382181" marR="0" lvl="1" indent="-12263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D3548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Secure</a:t>
            </a:r>
          </a:p>
          <a:p>
            <a:pPr marL="382181" marR="0" lvl="1" indent="-12263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D3548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Ready for production</a:t>
            </a:r>
          </a:p>
        </p:txBody>
      </p:sp>
    </p:spTree>
    <p:extLst>
      <p:ext uri="{BB962C8B-B14F-4D97-AF65-F5344CB8AC3E}">
        <p14:creationId xmlns:p14="http://schemas.microsoft.com/office/powerpoint/2010/main" val="4687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E0214-4F09-7545-9588-E2A75F7C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Pak for Application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49BCC-225F-AA43-8F7F-A9316CD24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EAF6B-6193-CA4C-976A-EF529CC8C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A05B9-F17F-8249-9843-A83E207D0D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12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834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E0214-4F09-7545-9588-E2A75F7C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Pak for Data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49BCC-225F-AA43-8F7F-A9316CD24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EAF6B-6193-CA4C-976A-EF529CC8C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A05B9-F17F-8249-9843-A83E207D0D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13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493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0925922-5BB5-A04A-A871-1680DB7DB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A modern way to manage the vaccine shipment process</a:t>
            </a:r>
            <a:endParaRPr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894E4-95AD-4049-A2E5-F9B5EF278B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2</a:t>
            </a:fld>
            <a:endParaRPr lang="en-US" dirty="0">
              <a:solidFill>
                <a:srgbClr val="6D7777"/>
              </a:solidFill>
            </a:endParaRPr>
          </a:p>
        </p:txBody>
      </p:sp>
      <p:pic>
        <p:nvPicPr>
          <p:cNvPr id="6" name="Picture 5" descr="A picture containing monitor, sitting, black, side&#10;&#10;Description automatically generated">
            <a:extLst>
              <a:ext uri="{FF2B5EF4-FFF2-40B4-BE49-F238E27FC236}">
                <a16:creationId xmlns:a16="http://schemas.microsoft.com/office/drawing/2014/main" id="{9AD70323-7734-3E47-B851-6E46A78E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1224"/>
            <a:ext cx="9144000" cy="330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77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8E2344-5929-E646-AFA3-A0F292F41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88" y="44451"/>
            <a:ext cx="8393112" cy="6604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Understanding the process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58B361-0389-AE41-9075-E4B1735CF2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6375" y="878088"/>
            <a:ext cx="4038600" cy="3394472"/>
          </a:xfrm>
        </p:spPr>
        <p:txBody>
          <a:bodyPr wrap="square" anchor="t">
            <a:normAutofit/>
          </a:bodyPr>
          <a:lstStyle/>
          <a:p>
            <a:r>
              <a:rPr lang="en-US" sz="1800" dirty="0"/>
              <a:t>Event Storming Goals</a:t>
            </a:r>
          </a:p>
          <a:p>
            <a:pPr lvl="1"/>
            <a:r>
              <a:rPr lang="en-US" sz="1600" dirty="0"/>
              <a:t>Understand the end to end business process from an event point of view</a:t>
            </a:r>
          </a:p>
          <a:p>
            <a:r>
              <a:rPr lang="en-US" sz="1800" dirty="0"/>
              <a:t>Cloud Native app</a:t>
            </a:r>
          </a:p>
          <a:p>
            <a:pPr lvl="1"/>
            <a:r>
              <a:rPr lang="en-US" sz="1600" dirty="0"/>
              <a:t>Domain Driven Design</a:t>
            </a:r>
          </a:p>
          <a:p>
            <a:endParaRPr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E0038A-B9DB-024F-B49D-521ABA08B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025" y="878088"/>
            <a:ext cx="4038600" cy="2019299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011246-E2F4-C947-97D2-C977DA430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37575" y="4822825"/>
            <a:ext cx="400050" cy="27463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88DBF8E4-D7CA-8142-B0BF-A723FD026DE7}" type="slidenum">
              <a:rPr lang="en-US" smtClean="0">
                <a:solidFill>
                  <a:srgbClr val="5AAAFA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C70F39-50EF-D945-8C61-46EE44E031CF}"/>
              </a:ext>
            </a:extLst>
          </p:cNvPr>
          <p:cNvSpPr/>
          <p:nvPr/>
        </p:nvSpPr>
        <p:spPr>
          <a:xfrm>
            <a:off x="4498848" y="2897387"/>
            <a:ext cx="46704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https://ibm-cloud-architecture.github.io/refarch-eda/methodology/eventstorming/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1799211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DECE2-8B42-8849-B215-62649DBAF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Vaccine Process – Event Storming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3A67E3-3992-5C45-9DE1-D210848400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4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6F1249-DB4F-E84F-9B83-1D375CEEA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3" y="704851"/>
            <a:ext cx="6221691" cy="1961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63220D-08B4-4447-9EC3-82BCFD5E4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37" y="2756908"/>
            <a:ext cx="4920792" cy="1776580"/>
          </a:xfrm>
          <a:prstGeom prst="rect">
            <a:avLst/>
          </a:prstGeom>
        </p:spPr>
      </p:pic>
      <p:pic>
        <p:nvPicPr>
          <p:cNvPr id="11" name="Picture 1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854D6519-DA5F-9143-87A8-A90EF5137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518" y="1044162"/>
            <a:ext cx="1154784" cy="152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45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6AAA56D-989D-4A83-AD0F-DCC13042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Bounded Contexts : Applying DDD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A77914F-C1B5-8843-B821-FBB16516B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126" y="3233394"/>
            <a:ext cx="5922628" cy="1360832"/>
          </a:xfrm>
        </p:spPr>
        <p:txBody>
          <a:bodyPr/>
          <a:lstStyle/>
          <a:p>
            <a:r>
              <a:rPr lang="en-US" dirty="0"/>
              <a:t>Entities, Commands, Actors -&gt; Bounded contexts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1B13C3-5DD0-4C4A-BCE8-2811936F4E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8A158888-7CA9-084D-A641-EC66ACF9DB3C}" type="slidenum">
              <a:rPr lang="en-US" smtClean="0">
                <a:solidFill>
                  <a:srgbClr val="5AAAFA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922AD1-17F6-1B42-81F3-898B85C4E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01" y="704851"/>
            <a:ext cx="2969469" cy="2434964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0EB241-1281-F240-BA24-BBF0F1373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157" y="704851"/>
            <a:ext cx="2896597" cy="23682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48D88C-25FA-A944-A95F-DBB8FF9BF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947" y="704851"/>
            <a:ext cx="2781678" cy="377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48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6BB9-A2A4-0C48-9D6D-0ABE41811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Context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4D343-C90E-3D41-AF8D-17A9A7C814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6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C87E21-20AF-8243-BB53-5C48819E5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977467"/>
            <a:ext cx="5803553" cy="375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55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6BB9-A2A4-0C48-9D6D-0ABE41811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View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4D343-C90E-3D41-AF8D-17A9A7C814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7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109526E-0DF9-ED4E-A54C-B080CE048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7024"/>
            <a:ext cx="9144000" cy="252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84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130EC-92BD-DF4A-8F57-6A6145140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View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044626-2FC6-A14E-AADE-7CB92EAA90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50290-23D3-2D4F-AB87-780AA41C0D26}" type="slidenum">
              <a:rPr lang="en-US" smtClean="0">
                <a:solidFill>
                  <a:srgbClr val="5AAAFA"/>
                </a:solidFill>
              </a:rPr>
              <a:pPr/>
              <a:t>8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101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7000">
              <a:srgbClr val="0F6FFF"/>
            </a:gs>
            <a:gs pos="8300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AA0D664-8931-A24C-ABA8-CACA1DEE36C9}"/>
              </a:ext>
            </a:extLst>
          </p:cNvPr>
          <p:cNvSpPr/>
          <p:nvPr/>
        </p:nvSpPr>
        <p:spPr>
          <a:xfrm>
            <a:off x="157938" y="1699160"/>
            <a:ext cx="1655310" cy="2411765"/>
          </a:xfrm>
          <a:prstGeom prst="rect">
            <a:avLst/>
          </a:prstGeom>
          <a:solidFill>
            <a:schemeClr val="accent5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 Applications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Build, extend deploy,   and run applications</a:t>
            </a:r>
          </a:p>
        </p:txBody>
      </p:sp>
      <p:sp>
        <p:nvSpPr>
          <p:cNvPr id="95" name="Slide Number Placeholder 1">
            <a:extLst>
              <a:ext uri="{FF2B5EF4-FFF2-40B4-BE49-F238E27FC236}">
                <a16:creationId xmlns:a16="http://schemas.microsoft.com/office/drawing/2014/main" id="{ADC6B06C-0DCB-C14B-B310-B8F30A594A04}"/>
              </a:ext>
            </a:extLst>
          </p:cNvPr>
          <p:cNvSpPr txBox="1">
            <a:spLocks/>
          </p:cNvSpPr>
          <p:nvPr/>
        </p:nvSpPr>
        <p:spPr>
          <a:xfrm>
            <a:off x="6858000" y="4914452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85721">
              <a:defRPr/>
            </a:pPr>
            <a:fld id="{D0BE6F14-FF48-0F4F-A8AA-2E3F25371E4A}" type="slidenum">
              <a:rPr lang="en-US" sz="750" b="1">
                <a:solidFill>
                  <a:srgbClr val="FFFFFF"/>
                </a:solidFill>
                <a:latin typeface="IBM Plex Sans"/>
              </a:rPr>
              <a:pPr algn="r" defTabSz="685721">
                <a:defRPr/>
              </a:pPr>
              <a:t>9</a:t>
            </a:fld>
            <a:endParaRPr lang="en-US" sz="750" b="1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E6FB88F-6E6C-6A47-A6CE-2B1EBAD78622}"/>
              </a:ext>
            </a:extLst>
          </p:cNvPr>
          <p:cNvSpPr/>
          <p:nvPr/>
        </p:nvSpPr>
        <p:spPr>
          <a:xfrm>
            <a:off x="229045" y="181968"/>
            <a:ext cx="8631595" cy="323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457189">
              <a:spcBef>
                <a:spcPts val="1100"/>
              </a:spcBef>
              <a:defRPr/>
            </a:pPr>
            <a:r>
              <a:rPr lang="en-US" sz="2100" b="1" dirty="0">
                <a:solidFill>
                  <a:srgbClr val="FFFFFF"/>
                </a:solidFill>
                <a:latin typeface="IBM Plex Sans Text" panose="020B0503050203000203" pitchFamily="34" charset="0"/>
                <a:cs typeface="Helvetica" panose="020B0604020202020204" pitchFamily="34" charset="0"/>
              </a:rPr>
              <a:t>Cloud </a:t>
            </a:r>
            <a:r>
              <a:rPr lang="en-US" sz="2100" b="1" dirty="0" err="1">
                <a:solidFill>
                  <a:srgbClr val="FFFFFF"/>
                </a:solidFill>
                <a:latin typeface="IBM Plex Sans Text" panose="020B0503050203000203" pitchFamily="34" charset="0"/>
                <a:cs typeface="Helvetica" panose="020B0604020202020204" pitchFamily="34" charset="0"/>
              </a:rPr>
              <a:t>Paks</a:t>
            </a:r>
            <a:r>
              <a:rPr lang="en-US" sz="2100" b="1" dirty="0">
                <a:solidFill>
                  <a:srgbClr val="FFFFFF"/>
                </a:solidFill>
                <a:latin typeface="IBM Plex Sans Text" panose="020B0503050203000203" pitchFamily="34" charset="0"/>
                <a:cs typeface="Helvetica" panose="020B0604020202020204" pitchFamily="34" charset="0"/>
              </a:rPr>
              <a:t> – Pre-integrated for cloud use cases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7BC470B-AAE5-9749-97A7-62E76C65B321}"/>
              </a:ext>
            </a:extLst>
          </p:cNvPr>
          <p:cNvSpPr/>
          <p:nvPr/>
        </p:nvSpPr>
        <p:spPr>
          <a:xfrm>
            <a:off x="205523" y="3335773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315F44-D832-6146-A543-7997D339464E}"/>
              </a:ext>
            </a:extLst>
          </p:cNvPr>
          <p:cNvSpPr/>
          <p:nvPr/>
        </p:nvSpPr>
        <p:spPr>
          <a:xfrm>
            <a:off x="205521" y="3707316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6E019C3-D75A-554D-ACE9-5E8CAD9CE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416580" y="3371613"/>
            <a:ext cx="296918" cy="296918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192DD1FF-5D4E-5347-AE79-BD4C888BF7E0}"/>
              </a:ext>
            </a:extLst>
          </p:cNvPr>
          <p:cNvSpPr/>
          <p:nvPr/>
        </p:nvSpPr>
        <p:spPr>
          <a:xfrm>
            <a:off x="207816" y="2956741"/>
            <a:ext cx="1556890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99DC071-63F0-BC43-9570-1D0455C55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304" y="3026908"/>
            <a:ext cx="270067" cy="26877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A567272-E514-D942-A9C1-817C7BF8B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338" y="2902888"/>
            <a:ext cx="270067" cy="26877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C1929D2-D156-3545-B61E-B3B7484B3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100" y="3030353"/>
            <a:ext cx="270067" cy="268777"/>
          </a:xfrm>
          <a:prstGeom prst="rect">
            <a:avLst/>
          </a:prstGeom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B6955DD9-DF0B-F648-86ED-A2AD724D6C33}"/>
              </a:ext>
            </a:extLst>
          </p:cNvPr>
          <p:cNvSpPr/>
          <p:nvPr/>
        </p:nvSpPr>
        <p:spPr>
          <a:xfrm>
            <a:off x="1922010" y="1699160"/>
            <a:ext cx="1655310" cy="24117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</a:t>
            </a:r>
          </a:p>
          <a:p>
            <a:pPr algn="ctr" defTabSz="685766">
              <a:defRPr/>
            </a:pP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Data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Collect, organize, and analyze data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7E9D10B-3EF8-D847-8006-7347809744CF}"/>
              </a:ext>
            </a:extLst>
          </p:cNvPr>
          <p:cNvSpPr/>
          <p:nvPr/>
        </p:nvSpPr>
        <p:spPr>
          <a:xfrm>
            <a:off x="1969595" y="3335773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 Operational services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C6588408-5FDE-0146-B422-729D981FF773}"/>
              </a:ext>
            </a:extLst>
          </p:cNvPr>
          <p:cNvSpPr/>
          <p:nvPr/>
        </p:nvSpPr>
        <p:spPr>
          <a:xfrm>
            <a:off x="1969593" y="3707316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 Container platform</a:t>
            </a: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5F53885A-5F92-E246-8701-5ADC8F45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180652" y="3371613"/>
            <a:ext cx="296918" cy="296918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85731F39-0805-7849-8EDE-BBB4A8B42D44}"/>
              </a:ext>
            </a:extLst>
          </p:cNvPr>
          <p:cNvSpPr/>
          <p:nvPr/>
        </p:nvSpPr>
        <p:spPr>
          <a:xfrm>
            <a:off x="1971888" y="2956741"/>
            <a:ext cx="1554596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B58F62F6-40F5-DD4C-A7DE-B5E321D7C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9376" y="3026908"/>
            <a:ext cx="270067" cy="268777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06E6B9F6-A9E5-3046-8FF9-A8AFDF329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4410" y="2902888"/>
            <a:ext cx="270067" cy="268777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4BABEDF8-47C0-B041-8689-0D18941D8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172" y="3030353"/>
            <a:ext cx="270067" cy="268777"/>
          </a:xfrm>
          <a:prstGeom prst="rect">
            <a:avLst/>
          </a:prstGeom>
        </p:spPr>
      </p:pic>
      <p:sp>
        <p:nvSpPr>
          <p:cNvPr id="129" name="Rectangle 128">
            <a:extLst>
              <a:ext uri="{FF2B5EF4-FFF2-40B4-BE49-F238E27FC236}">
                <a16:creationId xmlns:a16="http://schemas.microsoft.com/office/drawing/2014/main" id="{FF780EE7-61CC-8E46-A229-C08C58EDA29B}"/>
              </a:ext>
            </a:extLst>
          </p:cNvPr>
          <p:cNvSpPr/>
          <p:nvPr/>
        </p:nvSpPr>
        <p:spPr>
          <a:xfrm>
            <a:off x="3683756" y="1692204"/>
            <a:ext cx="1655310" cy="2411765"/>
          </a:xfrm>
          <a:prstGeom prst="rect">
            <a:avLst/>
          </a:prstGeom>
          <a:solidFill>
            <a:srgbClr val="002060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 Integration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83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Integrate applications, data, cloud services,</a:t>
            </a:r>
          </a:p>
          <a:p>
            <a:pPr algn="ctr" defTabSz="685783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and APIs</a:t>
            </a:r>
            <a:endParaRPr lang="en-US" sz="2000" dirty="0">
              <a:solidFill>
                <a:srgbClr val="FFFFFF"/>
              </a:solidFill>
              <a:latin typeface="IBM Plex Sans" panose="020B0503050203000203" pitchFamily="34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5D2CB9A-FE35-FB48-8C42-6E8BE5FFEB78}"/>
              </a:ext>
            </a:extLst>
          </p:cNvPr>
          <p:cNvSpPr/>
          <p:nvPr/>
        </p:nvSpPr>
        <p:spPr>
          <a:xfrm>
            <a:off x="3731340" y="3328818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534E1BD2-8542-4A40-847B-AFCD2FB25A5B}"/>
              </a:ext>
            </a:extLst>
          </p:cNvPr>
          <p:cNvSpPr/>
          <p:nvPr/>
        </p:nvSpPr>
        <p:spPr>
          <a:xfrm>
            <a:off x="3731339" y="3700360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134" name="Picture 133">
            <a:extLst>
              <a:ext uri="{FF2B5EF4-FFF2-40B4-BE49-F238E27FC236}">
                <a16:creationId xmlns:a16="http://schemas.microsoft.com/office/drawing/2014/main" id="{23DBAE06-1F23-124C-9336-8F8C321CF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942398" y="3364657"/>
            <a:ext cx="296918" cy="296918"/>
          </a:xfrm>
          <a:prstGeom prst="rect">
            <a:avLst/>
          </a:pr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1BF7B5D8-4350-F94F-855C-F3C4E534AEB0}"/>
              </a:ext>
            </a:extLst>
          </p:cNvPr>
          <p:cNvSpPr/>
          <p:nvPr/>
        </p:nvSpPr>
        <p:spPr>
          <a:xfrm>
            <a:off x="3730422" y="2958931"/>
            <a:ext cx="1556890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875CCFE1-A021-BE4D-ABD4-4C52D58DF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122" y="3019952"/>
            <a:ext cx="270067" cy="268777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F91E5C69-9805-9241-83FB-0564FBD3A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156" y="2895932"/>
            <a:ext cx="270067" cy="268777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5358F481-9F47-DC4E-8064-FE6674199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918" y="3023397"/>
            <a:ext cx="270067" cy="268777"/>
          </a:xfrm>
          <a:prstGeom prst="rect">
            <a:avLst/>
          </a:prstGeom>
        </p:spPr>
      </p:pic>
      <p:sp>
        <p:nvSpPr>
          <p:cNvPr id="162" name="Rectangle 161">
            <a:extLst>
              <a:ext uri="{FF2B5EF4-FFF2-40B4-BE49-F238E27FC236}">
                <a16:creationId xmlns:a16="http://schemas.microsoft.com/office/drawing/2014/main" id="{F9D5D437-E699-A147-AC21-694FADDAB62C}"/>
              </a:ext>
            </a:extLst>
          </p:cNvPr>
          <p:cNvSpPr/>
          <p:nvPr/>
        </p:nvSpPr>
        <p:spPr>
          <a:xfrm>
            <a:off x="5447828" y="1692204"/>
            <a:ext cx="1655310" cy="241176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</a:t>
            </a:r>
          </a:p>
          <a:p>
            <a:pPr algn="ctr" defTabSz="685766">
              <a:defRPr/>
            </a:pP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Automation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Transform business processes, decisions,</a:t>
            </a:r>
            <a:b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and content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08A944C-7511-DB4A-9234-A54085AB7FA7}"/>
              </a:ext>
            </a:extLst>
          </p:cNvPr>
          <p:cNvSpPr/>
          <p:nvPr/>
        </p:nvSpPr>
        <p:spPr>
          <a:xfrm>
            <a:off x="5495412" y="3328818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0463E23-EC1B-6E43-8660-57E47CCC38AE}"/>
              </a:ext>
            </a:extLst>
          </p:cNvPr>
          <p:cNvSpPr/>
          <p:nvPr/>
        </p:nvSpPr>
        <p:spPr>
          <a:xfrm>
            <a:off x="5495411" y="3700360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167" name="Picture 166">
            <a:extLst>
              <a:ext uri="{FF2B5EF4-FFF2-40B4-BE49-F238E27FC236}">
                <a16:creationId xmlns:a16="http://schemas.microsoft.com/office/drawing/2014/main" id="{D8F7083B-FF18-D847-9228-96042D28A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06470" y="3364657"/>
            <a:ext cx="296918" cy="296918"/>
          </a:xfrm>
          <a:prstGeom prst="rect">
            <a:avLst/>
          </a:prstGeom>
        </p:spPr>
      </p:pic>
      <p:sp>
        <p:nvSpPr>
          <p:cNvPr id="168" name="Rectangle 167">
            <a:extLst>
              <a:ext uri="{FF2B5EF4-FFF2-40B4-BE49-F238E27FC236}">
                <a16:creationId xmlns:a16="http://schemas.microsoft.com/office/drawing/2014/main" id="{655CD321-4674-F24F-9B36-DFDAD3F1D216}"/>
              </a:ext>
            </a:extLst>
          </p:cNvPr>
          <p:cNvSpPr/>
          <p:nvPr/>
        </p:nvSpPr>
        <p:spPr>
          <a:xfrm>
            <a:off x="5497705" y="2958577"/>
            <a:ext cx="1554596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69" name="Picture 168">
            <a:extLst>
              <a:ext uri="{FF2B5EF4-FFF2-40B4-BE49-F238E27FC236}">
                <a16:creationId xmlns:a16="http://schemas.microsoft.com/office/drawing/2014/main" id="{E7432813-AA1D-6448-B5A1-B1E462E94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194" y="3019952"/>
            <a:ext cx="270067" cy="268777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8CBFD86F-62D8-EB4D-A54B-A712C9B2F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228" y="2895932"/>
            <a:ext cx="270067" cy="268777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DDDDD9B2-FD84-C64B-BDBA-57AADC169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990" y="3023397"/>
            <a:ext cx="270067" cy="268777"/>
          </a:xfrm>
          <a:prstGeom prst="rect">
            <a:avLst/>
          </a:prstGeom>
        </p:spPr>
      </p:pic>
      <p:sp>
        <p:nvSpPr>
          <p:cNvPr id="172" name="Rectangle 171">
            <a:extLst>
              <a:ext uri="{FF2B5EF4-FFF2-40B4-BE49-F238E27FC236}">
                <a16:creationId xmlns:a16="http://schemas.microsoft.com/office/drawing/2014/main" id="{7532889B-8E47-3142-B35F-947F1C16025F}"/>
              </a:ext>
            </a:extLst>
          </p:cNvPr>
          <p:cNvSpPr/>
          <p:nvPr/>
        </p:nvSpPr>
        <p:spPr>
          <a:xfrm>
            <a:off x="7205330" y="1692204"/>
            <a:ext cx="1655310" cy="2411765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</a:t>
            </a:r>
          </a:p>
          <a:p>
            <a:pPr algn="ctr" defTabSz="685766">
              <a:defRPr/>
            </a:pP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Multicloud Management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Multicloud visibility, governance, and automation 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A72371C1-FC59-D14C-B565-8B27841F2B1D}"/>
              </a:ext>
            </a:extLst>
          </p:cNvPr>
          <p:cNvSpPr/>
          <p:nvPr/>
        </p:nvSpPr>
        <p:spPr>
          <a:xfrm>
            <a:off x="7252914" y="3328818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63B48BA0-353F-2E4F-87E5-04BA89BA62A9}"/>
              </a:ext>
            </a:extLst>
          </p:cNvPr>
          <p:cNvSpPr/>
          <p:nvPr/>
        </p:nvSpPr>
        <p:spPr>
          <a:xfrm>
            <a:off x="7252913" y="3700360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177" name="Picture 176">
            <a:extLst>
              <a:ext uri="{FF2B5EF4-FFF2-40B4-BE49-F238E27FC236}">
                <a16:creationId xmlns:a16="http://schemas.microsoft.com/office/drawing/2014/main" id="{1ABEBF27-91B2-E94F-A10A-66F53BD71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463972" y="3364657"/>
            <a:ext cx="296918" cy="296918"/>
          </a:xfrm>
          <a:prstGeom prst="rect">
            <a:avLst/>
          </a:prstGeom>
        </p:spPr>
      </p:pic>
      <p:sp>
        <p:nvSpPr>
          <p:cNvPr id="178" name="Rectangle 177">
            <a:extLst>
              <a:ext uri="{FF2B5EF4-FFF2-40B4-BE49-F238E27FC236}">
                <a16:creationId xmlns:a16="http://schemas.microsoft.com/office/drawing/2014/main" id="{A3FE5160-A350-FC40-946A-397526A9C7F7}"/>
              </a:ext>
            </a:extLst>
          </p:cNvPr>
          <p:cNvSpPr/>
          <p:nvPr/>
        </p:nvSpPr>
        <p:spPr>
          <a:xfrm>
            <a:off x="7255207" y="2958577"/>
            <a:ext cx="1554596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79" name="Picture 178">
            <a:extLst>
              <a:ext uri="{FF2B5EF4-FFF2-40B4-BE49-F238E27FC236}">
                <a16:creationId xmlns:a16="http://schemas.microsoft.com/office/drawing/2014/main" id="{ABFA3399-DC10-D447-8860-681EC7393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2696" y="3019952"/>
            <a:ext cx="270067" cy="268777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282895C5-25B3-ED45-A997-AC3EE66CA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7730" y="2895932"/>
            <a:ext cx="270067" cy="268777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A1732DFF-44BC-F648-BF88-42824582C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492" y="3023397"/>
            <a:ext cx="270067" cy="268777"/>
          </a:xfrm>
          <a:prstGeom prst="rect">
            <a:avLst/>
          </a:prstGeom>
        </p:spPr>
      </p:pic>
      <p:grpSp>
        <p:nvGrpSpPr>
          <p:cNvPr id="182" name="Group 181">
            <a:extLst>
              <a:ext uri="{FF2B5EF4-FFF2-40B4-BE49-F238E27FC236}">
                <a16:creationId xmlns:a16="http://schemas.microsoft.com/office/drawing/2014/main" id="{F33CFEA6-D325-294D-9091-5B35B276F8FA}"/>
              </a:ext>
            </a:extLst>
          </p:cNvPr>
          <p:cNvGrpSpPr/>
          <p:nvPr/>
        </p:nvGrpSpPr>
        <p:grpSpPr>
          <a:xfrm>
            <a:off x="1512729" y="4162071"/>
            <a:ext cx="6185044" cy="414553"/>
            <a:chOff x="2411771" y="3475751"/>
            <a:chExt cx="6185044" cy="414553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37FCBCA7-BBC4-C74E-855A-1AC43E9721BC}"/>
                </a:ext>
              </a:extLst>
            </p:cNvPr>
            <p:cNvGrpSpPr/>
            <p:nvPr/>
          </p:nvGrpSpPr>
          <p:grpSpPr>
            <a:xfrm>
              <a:off x="2411771" y="3475751"/>
              <a:ext cx="6185044" cy="356621"/>
              <a:chOff x="2411771" y="3475751"/>
              <a:chExt cx="6185044" cy="356621"/>
            </a:xfrm>
          </p:grpSpPr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8777BBC0-3DA5-4441-868B-44973C9147A7}"/>
                  </a:ext>
                </a:extLst>
              </p:cNvPr>
              <p:cNvGrpSpPr/>
              <p:nvPr/>
            </p:nvGrpSpPr>
            <p:grpSpPr>
              <a:xfrm>
                <a:off x="2411771" y="3475751"/>
                <a:ext cx="6185044" cy="356621"/>
                <a:chOff x="2483082" y="4353742"/>
                <a:chExt cx="6185044" cy="356621"/>
              </a:xfrm>
            </p:grpSpPr>
            <p:pic>
              <p:nvPicPr>
                <p:cNvPr id="187" name="Picture 186">
                  <a:extLst>
                    <a:ext uri="{FF2B5EF4-FFF2-40B4-BE49-F238E27FC236}">
                      <a16:creationId xmlns:a16="http://schemas.microsoft.com/office/drawing/2014/main" id="{39B823D9-CDBA-8E43-89CC-EE794FB535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05142" y="4353742"/>
                  <a:ext cx="5162984" cy="356621"/>
                </a:xfrm>
                <a:prstGeom prst="rect">
                  <a:avLst/>
                </a:prstGeom>
              </p:spPr>
            </p:pic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7E346D00-91DD-E447-977F-CE52F461B293}"/>
                    </a:ext>
                  </a:extLst>
                </p:cNvPr>
                <p:cNvGrpSpPr/>
                <p:nvPr/>
              </p:nvGrpSpPr>
              <p:grpSpPr>
                <a:xfrm>
                  <a:off x="2483082" y="4410007"/>
                  <a:ext cx="1298469" cy="292785"/>
                  <a:chOff x="2483082" y="4410007"/>
                  <a:chExt cx="1298469" cy="292785"/>
                </a:xfrm>
              </p:grpSpPr>
              <p:pic>
                <p:nvPicPr>
                  <p:cNvPr id="189" name="Picture 188">
                    <a:extLst>
                      <a:ext uri="{FF2B5EF4-FFF2-40B4-BE49-F238E27FC236}">
                        <a16:creationId xmlns:a16="http://schemas.microsoft.com/office/drawing/2014/main" id="{BE7A57F5-7FDC-E24C-BD91-9569E293B2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483082" y="4410007"/>
                    <a:ext cx="328419" cy="268098"/>
                  </a:xfrm>
                  <a:prstGeom prst="rect">
                    <a:avLst/>
                  </a:prstGeom>
                </p:spPr>
              </p:pic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1CF885EE-A645-044B-98E0-AABAB608D641}"/>
                      </a:ext>
                    </a:extLst>
                  </p:cNvPr>
                  <p:cNvSpPr/>
                  <p:nvPr/>
                </p:nvSpPr>
                <p:spPr>
                  <a:xfrm>
                    <a:off x="2767103" y="4410404"/>
                    <a:ext cx="1014448" cy="29238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defTabSz="685783">
                      <a:spcBef>
                        <a:spcPts val="1350"/>
                      </a:spcBef>
                      <a:defRPr/>
                    </a:pPr>
                    <a:r>
                      <a:rPr lang="en-US" sz="650" dirty="0">
                        <a:solidFill>
                          <a:srgbClr val="FFFFFF"/>
                        </a:solidFill>
                        <a:latin typeface="IBM Plex Sans" charset="0"/>
                        <a:ea typeface="IBM Plex Sans Regular" charset="0"/>
                        <a:cs typeface="IBM Plex Sans Regular" charset="0"/>
                        <a:sym typeface="Helvetica Neue"/>
                      </a:rPr>
                      <a:t>Pre-integrated</a:t>
                    </a:r>
                    <a:br>
                      <a:rPr lang="en-US" sz="650" dirty="0">
                        <a:solidFill>
                          <a:srgbClr val="FFFFFF"/>
                        </a:solidFill>
                        <a:latin typeface="IBM Plex Sans" charset="0"/>
                        <a:ea typeface="IBM Plex Sans Regular" charset="0"/>
                        <a:cs typeface="IBM Plex Sans Regular" charset="0"/>
                        <a:sym typeface="Helvetica Neue"/>
                      </a:rPr>
                    </a:br>
                    <a:r>
                      <a:rPr lang="en-US" sz="650" dirty="0">
                        <a:solidFill>
                          <a:srgbClr val="FFFFFF"/>
                        </a:solidFill>
                        <a:latin typeface="IBM Plex Sans" charset="0"/>
                        <a:ea typeface="IBM Plex Sans Regular" charset="0"/>
                        <a:cs typeface="IBM Plex Sans Regular" charset="0"/>
                        <a:sym typeface="Helvetica Neue"/>
                      </a:rPr>
                      <a:t>Systems</a:t>
                    </a:r>
                    <a:endParaRPr lang="en-US" sz="650" dirty="0">
                      <a:solidFill>
                        <a:srgbClr val="FFFFFF"/>
                      </a:solidFill>
                      <a:latin typeface="IBM Plex Sans Regular" charset="0"/>
                      <a:ea typeface="IBM Plex Sans Regular" charset="0"/>
                      <a:cs typeface="IBM Plex Sans Regular" charset="0"/>
                      <a:sym typeface="Helvetica Neue"/>
                    </a:endParaRPr>
                  </a:p>
                </p:txBody>
              </p:sp>
            </p:grpSp>
          </p:grp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CCB828D2-2B24-9840-880F-F07014C2507B}"/>
                  </a:ext>
                </a:extLst>
              </p:cNvPr>
              <p:cNvSpPr/>
              <p:nvPr/>
            </p:nvSpPr>
            <p:spPr>
              <a:xfrm>
                <a:off x="5320145" y="3521814"/>
                <a:ext cx="695178" cy="31055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685783"/>
                <a:endParaRPr lang="en-US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</p:grp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FC268ACA-3393-7547-801E-57063863F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7042" y="3484700"/>
              <a:ext cx="567847" cy="405604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84046FA2-130F-7D45-B78D-67D1EDA5F56F}"/>
              </a:ext>
            </a:extLst>
          </p:cNvPr>
          <p:cNvSpPr/>
          <p:nvPr/>
        </p:nvSpPr>
        <p:spPr>
          <a:xfrm>
            <a:off x="365099" y="838275"/>
            <a:ext cx="880718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/>
            <a:r>
              <a:rPr lang="en-US" sz="1500" i="1" dirty="0">
                <a:solidFill>
                  <a:srgbClr val="FFFFFF"/>
                </a:solidFill>
                <a:latin typeface="IBM Plex Sans" panose="020B0503050203000203" pitchFamily="34" charset="77"/>
              </a:rPr>
              <a:t>Today, IBM offers clients </a:t>
            </a:r>
            <a:r>
              <a:rPr lang="en-US" sz="1500" b="1" i="1" dirty="0">
                <a:solidFill>
                  <a:srgbClr val="FFC000"/>
                </a:solidFill>
                <a:latin typeface="IBM Plex Sans" panose="020B0503050203000203" pitchFamily="34" charset="77"/>
              </a:rPr>
              <a:t>the first five Cloud </a:t>
            </a:r>
            <a:r>
              <a:rPr lang="en-US" sz="1500" b="1" i="1" dirty="0" err="1">
                <a:solidFill>
                  <a:srgbClr val="FFC000"/>
                </a:solidFill>
                <a:latin typeface="IBM Plex Sans" panose="020B0503050203000203" pitchFamily="34" charset="77"/>
              </a:rPr>
              <a:t>Paks</a:t>
            </a:r>
            <a:r>
              <a:rPr lang="en-US" sz="1500" b="1" i="1" dirty="0">
                <a:solidFill>
                  <a:srgbClr val="FFC000"/>
                </a:solidFill>
                <a:latin typeface="IBM Plex Sans" panose="020B0503050203000203" pitchFamily="34" charset="77"/>
              </a:rPr>
              <a:t>… 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C7AA3BBD-67B5-5C4C-9D12-1ABCB7133A0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453929" y="3786008"/>
            <a:ext cx="196915" cy="19155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8149B30-5E43-5A43-BA98-CD309A85E79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218001" y="3786008"/>
            <a:ext cx="196915" cy="19155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1565527-76AF-4F44-8B8D-EF36991856D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979747" y="3779051"/>
            <a:ext cx="196915" cy="19155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97473B8-DBF2-1940-80D4-91B9118AC31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743819" y="3779051"/>
            <a:ext cx="196915" cy="19155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14B546E-7F72-DF4E-8406-42806A52CCB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501321" y="3779051"/>
            <a:ext cx="196915" cy="191559"/>
          </a:xfrm>
          <a:prstGeom prst="rect">
            <a:avLst/>
          </a:prstGeom>
        </p:spPr>
      </p:pic>
      <p:sp>
        <p:nvSpPr>
          <p:cNvPr id="68" name="Footer Placeholder 3">
            <a:extLst>
              <a:ext uri="{FF2B5EF4-FFF2-40B4-BE49-F238E27FC236}">
                <a16:creationId xmlns:a16="http://schemas.microsoft.com/office/drawing/2014/main" id="{184C8957-1D99-4B66-B1A0-76702C4E163D}"/>
              </a:ext>
            </a:extLst>
          </p:cNvPr>
          <p:cNvSpPr txBox="1">
            <a:spLocks/>
          </p:cNvSpPr>
          <p:nvPr/>
        </p:nvSpPr>
        <p:spPr>
          <a:xfrm>
            <a:off x="228600" y="4900442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766">
              <a:defRPr/>
            </a:pPr>
            <a:r>
              <a:rPr lang="de-DE" sz="750" dirty="0">
                <a:solidFill>
                  <a:srgbClr val="FFFFFF"/>
                </a:solidFill>
                <a:latin typeface="IBM Plex Sans"/>
                <a:sym typeface="Helvetica"/>
              </a:rPr>
              <a:t>IBM Cloud / © 2019 IBM Corporation</a:t>
            </a:r>
            <a:endParaRPr lang="en-US" sz="750" dirty="0">
              <a:solidFill>
                <a:srgbClr val="FFFFFF"/>
              </a:solidFill>
              <a:latin typeface="IBM Plex Sans"/>
              <a:sym typeface="Helvetica"/>
            </a:endParaRPr>
          </a:p>
        </p:txBody>
      </p:sp>
      <p:sp>
        <p:nvSpPr>
          <p:cNvPr id="69" name="Footer Placeholder 3">
            <a:extLst>
              <a:ext uri="{FF2B5EF4-FFF2-40B4-BE49-F238E27FC236}">
                <a16:creationId xmlns:a16="http://schemas.microsoft.com/office/drawing/2014/main" id="{8A0C6005-C277-4873-B7F0-49C5C48FFD54}"/>
              </a:ext>
            </a:extLst>
          </p:cNvPr>
          <p:cNvSpPr txBox="1"/>
          <p:nvPr/>
        </p:nvSpPr>
        <p:spPr>
          <a:xfrm>
            <a:off x="3643695" y="4900426"/>
            <a:ext cx="1733908" cy="20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>
              <a:defRPr sz="1200">
                <a:solidFill>
                  <a:srgbClr val="59595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hangingPunct="0">
              <a:defRPr/>
            </a:pPr>
            <a:r>
              <a:rPr sz="750" kern="0" dirty="0">
                <a:solidFill>
                  <a:srgbClr val="FFFFFF"/>
                </a:solidFill>
              </a:rPr>
              <a:t>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3446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FA5E7C78-ED6F-424F-AF60-065FEC4AE799}"/>
    </a:ext>
  </a:extLst>
</a:theme>
</file>

<file path=ppt/theme/theme2.xml><?xml version="1.0" encoding="utf-8"?>
<a:theme xmlns:a="http://schemas.openxmlformats.org/drawingml/2006/main" name="Office Theme">
  <a:themeElements>
    <a:clrScheme name="Custom 72">
      <a:dk1>
        <a:sysClr val="windowText" lastClr="000000"/>
      </a:dk1>
      <a:lt1>
        <a:sysClr val="window" lastClr="FFFFFF"/>
      </a:lt1>
      <a:dk2>
        <a:srgbClr val="264A60"/>
      </a:dk2>
      <a:lt2>
        <a:srgbClr val="DFE9E9"/>
      </a:lt2>
      <a:accent1>
        <a:srgbClr val="4178BE"/>
      </a:accent1>
      <a:accent2>
        <a:srgbClr val="5AAAFA"/>
      </a:accent2>
      <a:accent3>
        <a:srgbClr val="777677"/>
      </a:accent3>
      <a:accent4>
        <a:srgbClr val="006D5D"/>
      </a:accent4>
      <a:accent5>
        <a:srgbClr val="00B4A0"/>
      </a:accent5>
      <a:accent6>
        <a:srgbClr val="7CC7F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t"/>
      <a:lstStyle>
        <a:defPPr marL="0" marR="0" indent="0" algn="l" defTabSz="6858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000" b="0" i="0" u="none" strike="noStrike" kern="1200" cap="none" spc="0" normalizeH="0" baseline="0" noProof="0" dirty="0">
            <a:ln>
              <a:noFill/>
            </a:ln>
            <a:solidFill>
              <a:prstClr val="white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blk_background_2017">
  <a:themeElements>
    <a:clrScheme name="Custom 1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CIS Messaging 3 Chapters 050119 for CL" id="{7172772B-7FAD-1F40-82AB-4367521A43BF}" vid="{FC8DB560-27CE-7944-8CB9-DDADCBD8955A}"/>
    </a:ext>
  </a:extLst>
</a:theme>
</file>

<file path=ppt/theme/theme4.xml><?xml version="1.0" encoding="utf-8"?>
<a:theme xmlns:a="http://schemas.openxmlformats.org/drawingml/2006/main" name="1_Theme1">
  <a:themeElements>
    <a:clrScheme name="Custom 5">
      <a:dk1>
        <a:srgbClr val="1D3548"/>
      </a:dk1>
      <a:lt1>
        <a:srgbClr val="FEFFFE"/>
      </a:lt1>
      <a:dk2>
        <a:srgbClr val="586364"/>
      </a:dk2>
      <a:lt2>
        <a:srgbClr val="DEE6EB"/>
      </a:lt2>
      <a:accent1>
        <a:srgbClr val="272347"/>
      </a:accent1>
      <a:accent2>
        <a:srgbClr val="478CE2"/>
      </a:accent2>
      <a:accent3>
        <a:srgbClr val="586061"/>
      </a:accent3>
      <a:accent4>
        <a:srgbClr val="E71C32"/>
      </a:accent4>
      <a:accent5>
        <a:srgbClr val="FCC400"/>
      </a:accent5>
      <a:accent6>
        <a:srgbClr val="8CD211"/>
      </a:accent6>
      <a:hlink>
        <a:srgbClr val="478DE3"/>
      </a:hlink>
      <a:folHlink>
        <a:srgbClr val="8AA4F3"/>
      </a:folHlink>
    </a:clrScheme>
    <a:fontScheme name="10 September 200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eaLnBrk="1" fontAlgn="auto" hangingPunct="1">
          <a:spcBef>
            <a:spcPts val="0"/>
          </a:spcBef>
          <a:spcAft>
            <a:spcPts val="0"/>
          </a:spcAft>
          <a:defRPr sz="2400" baseline="0" dirty="0">
            <a:solidFill>
              <a:srgbClr val="1D3548"/>
            </a:solidFill>
            <a:latin typeface="IBM Plex Sans" charset="0"/>
            <a:ea typeface="IBM Plex Sans" charset="0"/>
            <a:cs typeface="IBM Plex Sans" charset="0"/>
          </a:defRPr>
        </a:defPPr>
      </a:lst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defRPr sz="1400" baseline="0" dirty="0" smtClean="0"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>
    <a:extraClrScheme>
      <a:clrScheme name="10 September 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008A8A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3A2B3C57-302F-0343-89E0-B9F68D094FEB}" vid="{ECA89E30-0001-124A-A3C8-45A4736DF0AD}"/>
    </a:ext>
  </a:extLst>
</a:theme>
</file>

<file path=ppt/theme/theme5.xml><?xml version="1.0" encoding="utf-8"?>
<a:theme xmlns:a="http://schemas.openxmlformats.org/drawingml/2006/main" name="6_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9B69DC36-69DC-9F44-A4AC-DEF3F2BC1EC0}" vid="{9A7E53AD-5CD8-1643-AC02-33B719B24843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1659</TotalTime>
  <Words>374</Words>
  <Application>Microsoft Macintosh PowerPoint</Application>
  <PresentationFormat>On-screen Show (16:9)</PresentationFormat>
  <Paragraphs>94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13</vt:i4>
      </vt:variant>
    </vt:vector>
  </HeadingPairs>
  <TitlesOfParts>
    <vt:vector size="28" baseType="lpstr">
      <vt:lpstr>Arial</vt:lpstr>
      <vt:lpstr>Calibri</vt:lpstr>
      <vt:lpstr>Helvetica Neue Light</vt:lpstr>
      <vt:lpstr>Helvetica Neue Thin</vt:lpstr>
      <vt:lpstr>IBM Eliot Sans Regular</vt:lpstr>
      <vt:lpstr>IBM Plex Sans</vt:lpstr>
      <vt:lpstr>IBM Plex Sans Regular</vt:lpstr>
      <vt:lpstr>IBM Plex Sans SemiBold</vt:lpstr>
      <vt:lpstr>IBM Plex Sans Text</vt:lpstr>
      <vt:lpstr>Wingdings</vt:lpstr>
      <vt:lpstr>1_dk_blu_background_2017</vt:lpstr>
      <vt:lpstr>Office Theme</vt:lpstr>
      <vt:lpstr>2_blk_background_2017</vt:lpstr>
      <vt:lpstr>1_Theme1</vt:lpstr>
      <vt:lpstr>6_dk_blu_background_2017</vt:lpstr>
      <vt:lpstr>PowerPoint Presentation</vt:lpstr>
      <vt:lpstr>A modern way to manage the vaccine shipment process</vt:lpstr>
      <vt:lpstr>Understanding the process</vt:lpstr>
      <vt:lpstr>Vaccine Process – Event Storming</vt:lpstr>
      <vt:lpstr>Bounded Contexts : Applying DDD</vt:lpstr>
      <vt:lpstr>System Context</vt:lpstr>
      <vt:lpstr>Container View</vt:lpstr>
      <vt:lpstr>Deployment View</vt:lpstr>
      <vt:lpstr>PowerPoint Presentation</vt:lpstr>
      <vt:lpstr>PowerPoint Presentation</vt:lpstr>
      <vt:lpstr>Apache Kafka Orchestrated with Kubernetes</vt:lpstr>
      <vt:lpstr>Cloud Pak for Application</vt:lpstr>
      <vt:lpstr>Cloud Pak for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11</cp:revision>
  <dcterms:created xsi:type="dcterms:W3CDTF">2020-06-07T18:23:33Z</dcterms:created>
  <dcterms:modified xsi:type="dcterms:W3CDTF">2020-06-08T22:41:54Z</dcterms:modified>
</cp:coreProperties>
</file>